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95" r:id="rId5"/>
    <p:sldMasterId id="2147483740" r:id="rId6"/>
    <p:sldMasterId id="2147483765" r:id="rId7"/>
  </p:sldMasterIdLst>
  <p:notesMasterIdLst>
    <p:notesMasterId r:id="rId19"/>
  </p:notesMasterIdLst>
  <p:sldIdLst>
    <p:sldId id="257" r:id="rId8"/>
    <p:sldId id="271" r:id="rId9"/>
    <p:sldId id="273" r:id="rId10"/>
    <p:sldId id="277" r:id="rId11"/>
    <p:sldId id="279" r:id="rId12"/>
    <p:sldId id="278" r:id="rId13"/>
    <p:sldId id="280" r:id="rId14"/>
    <p:sldId id="281" r:id="rId15"/>
    <p:sldId id="282" r:id="rId16"/>
    <p:sldId id="274" r:id="rId17"/>
    <p:sldId id="28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0"/>
    <p:restoredTop sz="94684"/>
  </p:normalViewPr>
  <p:slideViewPr>
    <p:cSldViewPr snapToGrid="0">
      <p:cViewPr varScale="1">
        <p:scale>
          <a:sx n="62" d="100"/>
          <a:sy n="62" d="100"/>
        </p:scale>
        <p:origin x="93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ul Qadir" userId="b690ab8f-b1e2-4412-bced-0a7614245e31" providerId="ADAL" clId="{5288F4E0-0200-4E21-BA76-4311C6D8F085}"/>
    <pc:docChg chg="undo custSel addSld delSld modSld">
      <pc:chgData name="Abdul Qadir" userId="b690ab8f-b1e2-4412-bced-0a7614245e31" providerId="ADAL" clId="{5288F4E0-0200-4E21-BA76-4311C6D8F085}" dt="2024-06-26T06:58:19.743" v="479" actId="47"/>
      <pc:docMkLst>
        <pc:docMk/>
      </pc:docMkLst>
      <pc:sldChg chg="del">
        <pc:chgData name="Abdul Qadir" userId="b690ab8f-b1e2-4412-bced-0a7614245e31" providerId="ADAL" clId="{5288F4E0-0200-4E21-BA76-4311C6D8F085}" dt="2024-06-26T06:53:07.053" v="360" actId="47"/>
        <pc:sldMkLst>
          <pc:docMk/>
          <pc:sldMk cId="2262214568" sldId="275"/>
        </pc:sldMkLst>
      </pc:sldChg>
      <pc:sldChg chg="addSp delSp modSp del mod setBg modAnim">
        <pc:chgData name="Abdul Qadir" userId="b690ab8f-b1e2-4412-bced-0a7614245e31" providerId="ADAL" clId="{5288F4E0-0200-4E21-BA76-4311C6D8F085}" dt="2024-06-26T06:58:19.743" v="479" actId="47"/>
        <pc:sldMkLst>
          <pc:docMk/>
          <pc:sldMk cId="3646202626" sldId="276"/>
        </pc:sldMkLst>
        <pc:spChg chg="add del mod">
          <ac:chgData name="Abdul Qadir" userId="b690ab8f-b1e2-4412-bced-0a7614245e31" providerId="ADAL" clId="{5288F4E0-0200-4E21-BA76-4311C6D8F085}" dt="2024-06-26T06:54:11.318" v="363" actId="478"/>
          <ac:spMkLst>
            <pc:docMk/>
            <pc:sldMk cId="3646202626" sldId="276"/>
            <ac:spMk id="2" creationId="{A05ED33F-12AA-B3B7-9DF4-47706A0B0D78}"/>
          </ac:spMkLst>
        </pc:spChg>
        <pc:spChg chg="mod">
          <ac:chgData name="Abdul Qadir" userId="b690ab8f-b1e2-4412-bced-0a7614245e31" providerId="ADAL" clId="{5288F4E0-0200-4E21-BA76-4311C6D8F085}" dt="2024-06-26T06:54:26.164" v="365" actId="26606"/>
          <ac:spMkLst>
            <pc:docMk/>
            <pc:sldMk cId="3646202626" sldId="276"/>
            <ac:spMk id="3" creationId="{221A29F6-15C3-6CBD-84BB-DF51FBE1AEF5}"/>
          </ac:spMkLst>
        </pc:spChg>
        <pc:spChg chg="del">
          <ac:chgData name="Abdul Qadir" userId="b690ab8f-b1e2-4412-bced-0a7614245e31" providerId="ADAL" clId="{5288F4E0-0200-4E21-BA76-4311C6D8F085}" dt="2024-06-26T06:54:07.530" v="361" actId="478"/>
          <ac:spMkLst>
            <pc:docMk/>
            <pc:sldMk cId="3646202626" sldId="276"/>
            <ac:spMk id="6" creationId="{FD05EBDF-160B-7504-35A7-D8BA6828E76D}"/>
          </ac:spMkLst>
        </pc:spChg>
        <pc:spChg chg="mod">
          <ac:chgData name="Abdul Qadir" userId="b690ab8f-b1e2-4412-bced-0a7614245e31" providerId="ADAL" clId="{5288F4E0-0200-4E21-BA76-4311C6D8F085}" dt="2024-06-26T06:54:08.472" v="362"/>
          <ac:spMkLst>
            <pc:docMk/>
            <pc:sldMk cId="3646202626" sldId="276"/>
            <ac:spMk id="8" creationId="{B0BD7565-04E6-52E0-2730-BD2159D67C57}"/>
          </ac:spMkLst>
        </pc:spChg>
        <pc:spChg chg="mod">
          <ac:chgData name="Abdul Qadir" userId="b690ab8f-b1e2-4412-bced-0a7614245e31" providerId="ADAL" clId="{5288F4E0-0200-4E21-BA76-4311C6D8F085}" dt="2024-06-26T06:54:26.164" v="365" actId="26606"/>
          <ac:spMkLst>
            <pc:docMk/>
            <pc:sldMk cId="3646202626" sldId="276"/>
            <ac:spMk id="10" creationId="{756A0243-7576-4E8E-929B-89F8F5287FB6}"/>
          </ac:spMkLst>
        </pc:spChg>
        <pc:spChg chg="add del mod">
          <ac:chgData name="Abdul Qadir" userId="b690ab8f-b1e2-4412-bced-0a7614245e31" providerId="ADAL" clId="{5288F4E0-0200-4E21-BA76-4311C6D8F085}" dt="2024-06-26T06:54:11.318" v="363" actId="478"/>
          <ac:spMkLst>
            <pc:docMk/>
            <pc:sldMk cId="3646202626" sldId="276"/>
            <ac:spMk id="12" creationId="{6D0EDD8E-3DE7-8FF5-8BB9-041236D937FF}"/>
          </ac:spMkLst>
        </pc:spChg>
        <pc:spChg chg="add">
          <ac:chgData name="Abdul Qadir" userId="b690ab8f-b1e2-4412-bced-0a7614245e31" providerId="ADAL" clId="{5288F4E0-0200-4E21-BA76-4311C6D8F085}" dt="2024-06-26T06:54:26.164" v="365" actId="26606"/>
          <ac:spMkLst>
            <pc:docMk/>
            <pc:sldMk cId="3646202626" sldId="276"/>
            <ac:spMk id="18" creationId="{2151139A-886F-4B97-8815-729AD3831BBD}"/>
          </ac:spMkLst>
        </pc:spChg>
        <pc:spChg chg="add">
          <ac:chgData name="Abdul Qadir" userId="b690ab8f-b1e2-4412-bced-0a7614245e31" providerId="ADAL" clId="{5288F4E0-0200-4E21-BA76-4311C6D8F085}" dt="2024-06-26T06:54:26.164" v="365" actId="26606"/>
          <ac:spMkLst>
            <pc:docMk/>
            <pc:sldMk cId="3646202626" sldId="276"/>
            <ac:spMk id="20" creationId="{AB5E08C4-8CDD-4623-A5B8-E998C6DEE3B7}"/>
          </ac:spMkLst>
        </pc:spChg>
        <pc:spChg chg="add">
          <ac:chgData name="Abdul Qadir" userId="b690ab8f-b1e2-4412-bced-0a7614245e31" providerId="ADAL" clId="{5288F4E0-0200-4E21-BA76-4311C6D8F085}" dt="2024-06-26T06:54:26.164" v="365" actId="26606"/>
          <ac:spMkLst>
            <pc:docMk/>
            <pc:sldMk cId="3646202626" sldId="276"/>
            <ac:spMk id="22" creationId="{15F33878-D502-4FFA-8ACE-F2AECDB2A23F}"/>
          </ac:spMkLst>
        </pc:spChg>
        <pc:spChg chg="add">
          <ac:chgData name="Abdul Qadir" userId="b690ab8f-b1e2-4412-bced-0a7614245e31" providerId="ADAL" clId="{5288F4E0-0200-4E21-BA76-4311C6D8F085}" dt="2024-06-26T06:54:26.164" v="365" actId="26606"/>
          <ac:spMkLst>
            <pc:docMk/>
            <pc:sldMk cId="3646202626" sldId="276"/>
            <ac:spMk id="24" creationId="{D3539FEE-81D3-4406-802E-60B20B16F4F6}"/>
          </ac:spMkLst>
        </pc:spChg>
        <pc:spChg chg="add">
          <ac:chgData name="Abdul Qadir" userId="b690ab8f-b1e2-4412-bced-0a7614245e31" providerId="ADAL" clId="{5288F4E0-0200-4E21-BA76-4311C6D8F085}" dt="2024-06-26T06:54:26.164" v="365" actId="26606"/>
          <ac:spMkLst>
            <pc:docMk/>
            <pc:sldMk cId="3646202626" sldId="276"/>
            <ac:spMk id="26" creationId="{DC701763-729E-462F-A5A8-E0DEFEB1E2E4}"/>
          </ac:spMkLst>
        </pc:spChg>
        <pc:grpChg chg="add del mod">
          <ac:chgData name="Abdul Qadir" userId="b690ab8f-b1e2-4412-bced-0a7614245e31" providerId="ADAL" clId="{5288F4E0-0200-4E21-BA76-4311C6D8F085}" dt="2024-06-26T06:54:11.318" v="363" actId="478"/>
          <ac:grpSpMkLst>
            <pc:docMk/>
            <pc:sldMk cId="3646202626" sldId="276"/>
            <ac:grpSpMk id="5" creationId="{BAE90142-545A-1367-A0BA-C1BA506D083F}"/>
          </ac:grpSpMkLst>
        </pc:grpChg>
        <pc:graphicFrameChg chg="add del mod">
          <ac:chgData name="Abdul Qadir" userId="b690ab8f-b1e2-4412-bced-0a7614245e31" providerId="ADAL" clId="{5288F4E0-0200-4E21-BA76-4311C6D8F085}" dt="2024-06-26T06:54:11.318" v="363" actId="478"/>
          <ac:graphicFrameMkLst>
            <pc:docMk/>
            <pc:sldMk cId="3646202626" sldId="276"/>
            <ac:graphicFrameMk id="4" creationId="{E0A1551D-528D-769C-2E11-5FC177A60457}"/>
          </ac:graphicFrameMkLst>
        </pc:graphicFrameChg>
        <pc:picChg chg="mod">
          <ac:chgData name="Abdul Qadir" userId="b690ab8f-b1e2-4412-bced-0a7614245e31" providerId="ADAL" clId="{5288F4E0-0200-4E21-BA76-4311C6D8F085}" dt="2024-06-26T06:54:08.472" v="362"/>
          <ac:picMkLst>
            <pc:docMk/>
            <pc:sldMk cId="3646202626" sldId="276"/>
            <ac:picMk id="7" creationId="{8C5324E6-307A-E32D-1968-B600E3D090E9}"/>
          </ac:picMkLst>
        </pc:picChg>
        <pc:picChg chg="add del mod">
          <ac:chgData name="Abdul Qadir" userId="b690ab8f-b1e2-4412-bced-0a7614245e31" providerId="ADAL" clId="{5288F4E0-0200-4E21-BA76-4311C6D8F085}" dt="2024-06-26T06:54:11.318" v="363" actId="478"/>
          <ac:picMkLst>
            <pc:docMk/>
            <pc:sldMk cId="3646202626" sldId="276"/>
            <ac:picMk id="9" creationId="{FCA09391-1E21-7BE9-5342-F7FB57B905D4}"/>
          </ac:picMkLst>
        </pc:picChg>
        <pc:picChg chg="mod">
          <ac:chgData name="Abdul Qadir" userId="b690ab8f-b1e2-4412-bced-0a7614245e31" providerId="ADAL" clId="{5288F4E0-0200-4E21-BA76-4311C6D8F085}" dt="2024-06-26T06:54:26.164" v="365" actId="26606"/>
          <ac:picMkLst>
            <pc:docMk/>
            <pc:sldMk cId="3646202626" sldId="276"/>
            <ac:picMk id="11" creationId="{4253A303-6688-B278-3E32-AA3C23AC2740}"/>
          </ac:picMkLst>
        </pc:picChg>
        <pc:picChg chg="add mod">
          <ac:chgData name="Abdul Qadir" userId="b690ab8f-b1e2-4412-bced-0a7614245e31" providerId="ADAL" clId="{5288F4E0-0200-4E21-BA76-4311C6D8F085}" dt="2024-06-26T06:54:26.164" v="365" actId="26606"/>
          <ac:picMkLst>
            <pc:docMk/>
            <pc:sldMk cId="3646202626" sldId="276"/>
            <ac:picMk id="13" creationId="{66B2FF1D-B518-9955-F9A9-0B94D65DC51D}"/>
          </ac:picMkLst>
        </pc:picChg>
      </pc:sldChg>
      <pc:sldChg chg="addSp delSp modSp new mod">
        <pc:chgData name="Abdul Qadir" userId="b690ab8f-b1e2-4412-bced-0a7614245e31" providerId="ADAL" clId="{5288F4E0-0200-4E21-BA76-4311C6D8F085}" dt="2024-06-26T06:32:47.847" v="28"/>
        <pc:sldMkLst>
          <pc:docMk/>
          <pc:sldMk cId="862845182" sldId="277"/>
        </pc:sldMkLst>
        <pc:spChg chg="del">
          <ac:chgData name="Abdul Qadir" userId="b690ab8f-b1e2-4412-bced-0a7614245e31" providerId="ADAL" clId="{5288F4E0-0200-4E21-BA76-4311C6D8F085}" dt="2024-06-26T06:31:22.669" v="2" actId="478"/>
          <ac:spMkLst>
            <pc:docMk/>
            <pc:sldMk cId="862845182" sldId="277"/>
            <ac:spMk id="2" creationId="{49E644CF-8693-5503-C8F2-EE4903EC28E4}"/>
          </ac:spMkLst>
        </pc:spChg>
        <pc:spChg chg="del">
          <ac:chgData name="Abdul Qadir" userId="b690ab8f-b1e2-4412-bced-0a7614245e31" providerId="ADAL" clId="{5288F4E0-0200-4E21-BA76-4311C6D8F085}" dt="2024-06-26T06:31:20.563" v="1" actId="478"/>
          <ac:spMkLst>
            <pc:docMk/>
            <pc:sldMk cId="862845182" sldId="277"/>
            <ac:spMk id="3" creationId="{0A4EF4CC-FD5C-F5E8-15FD-1BB8618A479B}"/>
          </ac:spMkLst>
        </pc:spChg>
        <pc:spChg chg="add mod">
          <ac:chgData name="Abdul Qadir" userId="b690ab8f-b1e2-4412-bced-0a7614245e31" providerId="ADAL" clId="{5288F4E0-0200-4E21-BA76-4311C6D8F085}" dt="2024-06-26T06:32:26.445" v="27" actId="20577"/>
          <ac:spMkLst>
            <pc:docMk/>
            <pc:sldMk cId="862845182" sldId="277"/>
            <ac:spMk id="6" creationId="{F0924EFA-1372-EC73-5EBE-35D6401A841A}"/>
          </ac:spMkLst>
        </pc:spChg>
        <pc:spChg chg="add mod">
          <ac:chgData name="Abdul Qadir" userId="b690ab8f-b1e2-4412-bced-0a7614245e31" providerId="ADAL" clId="{5288F4E0-0200-4E21-BA76-4311C6D8F085}" dt="2024-06-26T06:32:47.847" v="28"/>
          <ac:spMkLst>
            <pc:docMk/>
            <pc:sldMk cId="862845182" sldId="277"/>
            <ac:spMk id="7" creationId="{719FAA72-6F95-082B-7C56-EA68D654E1E8}"/>
          </ac:spMkLst>
        </pc:spChg>
        <pc:spChg chg="add mod">
          <ac:chgData name="Abdul Qadir" userId="b690ab8f-b1e2-4412-bced-0a7614245e31" providerId="ADAL" clId="{5288F4E0-0200-4E21-BA76-4311C6D8F085}" dt="2024-06-26T06:32:47.847" v="28"/>
          <ac:spMkLst>
            <pc:docMk/>
            <pc:sldMk cId="862845182" sldId="277"/>
            <ac:spMk id="9" creationId="{DBA3A56E-536F-60BB-BE77-4E08B9D01204}"/>
          </ac:spMkLst>
        </pc:spChg>
        <pc:spChg chg="add mod">
          <ac:chgData name="Abdul Qadir" userId="b690ab8f-b1e2-4412-bced-0a7614245e31" providerId="ADAL" clId="{5288F4E0-0200-4E21-BA76-4311C6D8F085}" dt="2024-06-26T06:32:47.847" v="28"/>
          <ac:spMkLst>
            <pc:docMk/>
            <pc:sldMk cId="862845182" sldId="277"/>
            <ac:spMk id="11" creationId="{499A3293-22E8-D914-EC19-21C4400AFAB1}"/>
          </ac:spMkLst>
        </pc:spChg>
        <pc:spChg chg="add mod">
          <ac:chgData name="Abdul Qadir" userId="b690ab8f-b1e2-4412-bced-0a7614245e31" providerId="ADAL" clId="{5288F4E0-0200-4E21-BA76-4311C6D8F085}" dt="2024-06-26T06:32:47.847" v="28"/>
          <ac:spMkLst>
            <pc:docMk/>
            <pc:sldMk cId="862845182" sldId="277"/>
            <ac:spMk id="12" creationId="{12C787EC-9F20-CC1E-6116-8D2D2BA320B5}"/>
          </ac:spMkLst>
        </pc:spChg>
        <pc:picChg chg="add mod">
          <ac:chgData name="Abdul Qadir" userId="b690ab8f-b1e2-4412-bced-0a7614245e31" providerId="ADAL" clId="{5288F4E0-0200-4E21-BA76-4311C6D8F085}" dt="2024-06-26T06:32:47.847" v="28"/>
          <ac:picMkLst>
            <pc:docMk/>
            <pc:sldMk cId="862845182" sldId="277"/>
            <ac:picMk id="8" creationId="{78DAD567-1C99-9FFC-17D5-E950E12DB8EA}"/>
          </ac:picMkLst>
        </pc:picChg>
        <pc:picChg chg="add mod">
          <ac:chgData name="Abdul Qadir" userId="b690ab8f-b1e2-4412-bced-0a7614245e31" providerId="ADAL" clId="{5288F4E0-0200-4E21-BA76-4311C6D8F085}" dt="2024-06-26T06:32:47.847" v="28"/>
          <ac:picMkLst>
            <pc:docMk/>
            <pc:sldMk cId="862845182" sldId="277"/>
            <ac:picMk id="10" creationId="{4725AE86-2F9B-0F50-4487-AA4F5B7D1ECB}"/>
          </ac:picMkLst>
        </pc:picChg>
      </pc:sldChg>
      <pc:sldChg chg="addSp delSp modSp new mod">
        <pc:chgData name="Abdul Qadir" userId="b690ab8f-b1e2-4412-bced-0a7614245e31" providerId="ADAL" clId="{5288F4E0-0200-4E21-BA76-4311C6D8F085}" dt="2024-06-26T06:51:12.963" v="359" actId="2711"/>
        <pc:sldMkLst>
          <pc:docMk/>
          <pc:sldMk cId="239482324" sldId="278"/>
        </pc:sldMkLst>
        <pc:spChg chg="del">
          <ac:chgData name="Abdul Qadir" userId="b690ab8f-b1e2-4412-bced-0a7614245e31" providerId="ADAL" clId="{5288F4E0-0200-4E21-BA76-4311C6D8F085}" dt="2024-06-26T06:33:43.585" v="36" actId="478"/>
          <ac:spMkLst>
            <pc:docMk/>
            <pc:sldMk cId="239482324" sldId="278"/>
            <ac:spMk id="2" creationId="{8265637A-0B6A-8551-E448-3732A2C00C72}"/>
          </ac:spMkLst>
        </pc:spChg>
        <pc:spChg chg="del">
          <ac:chgData name="Abdul Qadir" userId="b690ab8f-b1e2-4412-bced-0a7614245e31" providerId="ADAL" clId="{5288F4E0-0200-4E21-BA76-4311C6D8F085}" dt="2024-06-26T06:33:41.386" v="35" actId="478"/>
          <ac:spMkLst>
            <pc:docMk/>
            <pc:sldMk cId="239482324" sldId="278"/>
            <ac:spMk id="3" creationId="{1B60ED96-F940-7060-BA21-E4634C8A2CA0}"/>
          </ac:spMkLst>
        </pc:spChg>
        <pc:spChg chg="add mod">
          <ac:chgData name="Abdul Qadir" userId="b690ab8f-b1e2-4412-bced-0a7614245e31" providerId="ADAL" clId="{5288F4E0-0200-4E21-BA76-4311C6D8F085}" dt="2024-06-26T06:33:44.301" v="37"/>
          <ac:spMkLst>
            <pc:docMk/>
            <pc:sldMk cId="239482324" sldId="278"/>
            <ac:spMk id="6" creationId="{EA07E7A0-FD43-20E4-969A-836A5952C4A8}"/>
          </ac:spMkLst>
        </pc:spChg>
        <pc:spChg chg="add mod">
          <ac:chgData name="Abdul Qadir" userId="b690ab8f-b1e2-4412-bced-0a7614245e31" providerId="ADAL" clId="{5288F4E0-0200-4E21-BA76-4311C6D8F085}" dt="2024-06-26T06:51:12.963" v="359" actId="2711"/>
          <ac:spMkLst>
            <pc:docMk/>
            <pc:sldMk cId="239482324" sldId="278"/>
            <ac:spMk id="8" creationId="{E8716453-2662-433E-A54F-B2914C4A22AC}"/>
          </ac:spMkLst>
        </pc:spChg>
        <pc:spChg chg="mod">
          <ac:chgData name="Abdul Qadir" userId="b690ab8f-b1e2-4412-bced-0a7614245e31" providerId="ADAL" clId="{5288F4E0-0200-4E21-BA76-4311C6D8F085}" dt="2024-06-26T06:40:45.544" v="176"/>
          <ac:spMkLst>
            <pc:docMk/>
            <pc:sldMk cId="239482324" sldId="278"/>
            <ac:spMk id="11" creationId="{7A929EA7-AB39-F684-C222-5E79FC64E31C}"/>
          </ac:spMkLst>
        </pc:spChg>
        <pc:spChg chg="add mod">
          <ac:chgData name="Abdul Qadir" userId="b690ab8f-b1e2-4412-bced-0a7614245e31" providerId="ADAL" clId="{5288F4E0-0200-4E21-BA76-4311C6D8F085}" dt="2024-06-26T06:41:22.160" v="243" actId="1035"/>
          <ac:spMkLst>
            <pc:docMk/>
            <pc:sldMk cId="239482324" sldId="278"/>
            <ac:spMk id="13" creationId="{AFF3407B-C00A-A136-31C8-AFA38CBD6357}"/>
          </ac:spMkLst>
        </pc:spChg>
        <pc:grpChg chg="add mod">
          <ac:chgData name="Abdul Qadir" userId="b690ab8f-b1e2-4412-bced-0a7614245e31" providerId="ADAL" clId="{5288F4E0-0200-4E21-BA76-4311C6D8F085}" dt="2024-06-26T06:41:22.160" v="243" actId="1035"/>
          <ac:grpSpMkLst>
            <pc:docMk/>
            <pc:sldMk cId="239482324" sldId="278"/>
            <ac:grpSpMk id="9" creationId="{7DB89F0C-5C0F-404A-8216-EFE37744ABD8}"/>
          </ac:grpSpMkLst>
        </pc:grpChg>
        <pc:graphicFrameChg chg="add mod modGraphic">
          <ac:chgData name="Abdul Qadir" userId="b690ab8f-b1e2-4412-bced-0a7614245e31" providerId="ADAL" clId="{5288F4E0-0200-4E21-BA76-4311C6D8F085}" dt="2024-06-26T06:48:48.727" v="348" actId="255"/>
          <ac:graphicFrameMkLst>
            <pc:docMk/>
            <pc:sldMk cId="239482324" sldId="278"/>
            <ac:graphicFrameMk id="7" creationId="{06B1C9CE-5146-5F33-E308-24C9A698BE30}"/>
          </ac:graphicFrameMkLst>
        </pc:graphicFrameChg>
        <pc:picChg chg="mod">
          <ac:chgData name="Abdul Qadir" userId="b690ab8f-b1e2-4412-bced-0a7614245e31" providerId="ADAL" clId="{5288F4E0-0200-4E21-BA76-4311C6D8F085}" dt="2024-06-26T06:40:45.544" v="176"/>
          <ac:picMkLst>
            <pc:docMk/>
            <pc:sldMk cId="239482324" sldId="278"/>
            <ac:picMk id="10" creationId="{6592EF35-4DAF-FAE3-1F30-9E36252FFA88}"/>
          </ac:picMkLst>
        </pc:picChg>
        <pc:picChg chg="add mod">
          <ac:chgData name="Abdul Qadir" userId="b690ab8f-b1e2-4412-bced-0a7614245e31" providerId="ADAL" clId="{5288F4E0-0200-4E21-BA76-4311C6D8F085}" dt="2024-06-26T06:41:22.160" v="243" actId="1035"/>
          <ac:picMkLst>
            <pc:docMk/>
            <pc:sldMk cId="239482324" sldId="278"/>
            <ac:picMk id="12" creationId="{6E0BF621-0AB8-5EFB-4675-1BA1B2BA1C9B}"/>
          </ac:picMkLst>
        </pc:picChg>
      </pc:sldChg>
      <pc:sldChg chg="addSp delSp modSp new mod">
        <pc:chgData name="Abdul Qadir" userId="b690ab8f-b1e2-4412-bced-0a7614245e31" providerId="ADAL" clId="{5288F4E0-0200-4E21-BA76-4311C6D8F085}" dt="2024-06-26T06:50:41.220" v="356" actId="2711"/>
        <pc:sldMkLst>
          <pc:docMk/>
          <pc:sldMk cId="652273434" sldId="279"/>
        </pc:sldMkLst>
        <pc:spChg chg="add del">
          <ac:chgData name="Abdul Qadir" userId="b690ab8f-b1e2-4412-bced-0a7614245e31" providerId="ADAL" clId="{5288F4E0-0200-4E21-BA76-4311C6D8F085}" dt="2024-06-26T06:33:17.918" v="33" actId="478"/>
          <ac:spMkLst>
            <pc:docMk/>
            <pc:sldMk cId="652273434" sldId="279"/>
            <ac:spMk id="2" creationId="{943BEE14-CDDF-E6EE-F0C8-571202B78EBB}"/>
          </ac:spMkLst>
        </pc:spChg>
        <pc:spChg chg="add del">
          <ac:chgData name="Abdul Qadir" userId="b690ab8f-b1e2-4412-bced-0a7614245e31" providerId="ADAL" clId="{5288F4E0-0200-4E21-BA76-4311C6D8F085}" dt="2024-06-26T06:33:17.918" v="33" actId="478"/>
          <ac:spMkLst>
            <pc:docMk/>
            <pc:sldMk cId="652273434" sldId="279"/>
            <ac:spMk id="3" creationId="{6C99C6C6-0FB3-E78B-E6F8-D376A1A8E1B4}"/>
          </ac:spMkLst>
        </pc:spChg>
        <pc:spChg chg="add del">
          <ac:chgData name="Abdul Qadir" userId="b690ab8f-b1e2-4412-bced-0a7614245e31" providerId="ADAL" clId="{5288F4E0-0200-4E21-BA76-4311C6D8F085}" dt="2024-06-26T06:33:08.590" v="32" actId="478"/>
          <ac:spMkLst>
            <pc:docMk/>
            <pc:sldMk cId="652273434" sldId="279"/>
            <ac:spMk id="4" creationId="{6E47DD34-6D83-D441-4EA1-08C26B31461C}"/>
          </ac:spMkLst>
        </pc:spChg>
        <pc:spChg chg="add del">
          <ac:chgData name="Abdul Qadir" userId="b690ab8f-b1e2-4412-bced-0a7614245e31" providerId="ADAL" clId="{5288F4E0-0200-4E21-BA76-4311C6D8F085}" dt="2024-06-26T06:33:08.590" v="32" actId="478"/>
          <ac:spMkLst>
            <pc:docMk/>
            <pc:sldMk cId="652273434" sldId="279"/>
            <ac:spMk id="5" creationId="{B069726D-2F23-1393-686E-88FF1975CA51}"/>
          </ac:spMkLst>
        </pc:spChg>
        <pc:spChg chg="add mod">
          <ac:chgData name="Abdul Qadir" userId="b690ab8f-b1e2-4412-bced-0a7614245e31" providerId="ADAL" clId="{5288F4E0-0200-4E21-BA76-4311C6D8F085}" dt="2024-06-26T06:34:01.594" v="56" actId="20577"/>
          <ac:spMkLst>
            <pc:docMk/>
            <pc:sldMk cId="652273434" sldId="279"/>
            <ac:spMk id="6" creationId="{6C879E47-C299-98BD-9806-7CB71A4A4B6D}"/>
          </ac:spMkLst>
        </pc:spChg>
        <pc:spChg chg="add del mod">
          <ac:chgData name="Abdul Qadir" userId="b690ab8f-b1e2-4412-bced-0a7614245e31" providerId="ADAL" clId="{5288F4E0-0200-4E21-BA76-4311C6D8F085}" dt="2024-06-26T06:39:50.326" v="170" actId="478"/>
          <ac:spMkLst>
            <pc:docMk/>
            <pc:sldMk cId="652273434" sldId="279"/>
            <ac:spMk id="7" creationId="{6181FAA9-664F-DA58-3FFA-F18E1C180860}"/>
          </ac:spMkLst>
        </pc:spChg>
        <pc:spChg chg="mod">
          <ac:chgData name="Abdul Qadir" userId="b690ab8f-b1e2-4412-bced-0a7614245e31" providerId="ADAL" clId="{5288F4E0-0200-4E21-BA76-4311C6D8F085}" dt="2024-06-26T06:34:16.802" v="57"/>
          <ac:spMkLst>
            <pc:docMk/>
            <pc:sldMk cId="652273434" sldId="279"/>
            <ac:spMk id="11" creationId="{29361C7A-72C4-8572-75D4-AFF7C8B8437F}"/>
          </ac:spMkLst>
        </pc:spChg>
        <pc:spChg chg="add del mod">
          <ac:chgData name="Abdul Qadir" userId="b690ab8f-b1e2-4412-bced-0a7614245e31" providerId="ADAL" clId="{5288F4E0-0200-4E21-BA76-4311C6D8F085}" dt="2024-06-26T06:39:56.912" v="173" actId="478"/>
          <ac:spMkLst>
            <pc:docMk/>
            <pc:sldMk cId="652273434" sldId="279"/>
            <ac:spMk id="13" creationId="{B7DBED17-0AEC-3BD1-088F-76BEE985D0DB}"/>
          </ac:spMkLst>
        </pc:spChg>
        <pc:spChg chg="mod">
          <ac:chgData name="Abdul Qadir" userId="b690ab8f-b1e2-4412-bced-0a7614245e31" providerId="ADAL" clId="{5288F4E0-0200-4E21-BA76-4311C6D8F085}" dt="2024-06-26T06:35:55.902" v="71"/>
          <ac:spMkLst>
            <pc:docMk/>
            <pc:sldMk cId="652273434" sldId="279"/>
            <ac:spMk id="16" creationId="{A210BB63-D879-DA88-A423-666312B08612}"/>
          </ac:spMkLst>
        </pc:spChg>
        <pc:spChg chg="add del mod">
          <ac:chgData name="Abdul Qadir" userId="b690ab8f-b1e2-4412-bced-0a7614245e31" providerId="ADAL" clId="{5288F4E0-0200-4E21-BA76-4311C6D8F085}" dt="2024-06-26T06:49:58.352" v="351" actId="478"/>
          <ac:spMkLst>
            <pc:docMk/>
            <pc:sldMk cId="652273434" sldId="279"/>
            <ac:spMk id="18" creationId="{6F1B418D-4BF4-53F0-DD6A-45577D29753D}"/>
          </ac:spMkLst>
        </pc:spChg>
        <pc:spChg chg="add mod">
          <ac:chgData name="Abdul Qadir" userId="b690ab8f-b1e2-4412-bced-0a7614245e31" providerId="ADAL" clId="{5288F4E0-0200-4E21-BA76-4311C6D8F085}" dt="2024-06-26T06:39:26.260" v="165" actId="14100"/>
          <ac:spMkLst>
            <pc:docMk/>
            <pc:sldMk cId="652273434" sldId="279"/>
            <ac:spMk id="19" creationId="{E88B9FB7-5274-995B-7120-DCCF61F20E59}"/>
          </ac:spMkLst>
        </pc:spChg>
        <pc:spChg chg="add del mod">
          <ac:chgData name="Abdul Qadir" userId="b690ab8f-b1e2-4412-bced-0a7614245e31" providerId="ADAL" clId="{5288F4E0-0200-4E21-BA76-4311C6D8F085}" dt="2024-06-26T06:49:58.352" v="351" actId="478"/>
          <ac:spMkLst>
            <pc:docMk/>
            <pc:sldMk cId="652273434" sldId="279"/>
            <ac:spMk id="20" creationId="{B10C9C23-65C6-D4EC-3A89-11C45C31AFB1}"/>
          </ac:spMkLst>
        </pc:spChg>
        <pc:spChg chg="mod">
          <ac:chgData name="Abdul Qadir" userId="b690ab8f-b1e2-4412-bced-0a7614245e31" providerId="ADAL" clId="{5288F4E0-0200-4E21-BA76-4311C6D8F085}" dt="2024-06-26T06:40:12.989" v="174"/>
          <ac:spMkLst>
            <pc:docMk/>
            <pc:sldMk cId="652273434" sldId="279"/>
            <ac:spMk id="24" creationId="{B77405BE-BD19-0FA7-A525-D9BC26B37247}"/>
          </ac:spMkLst>
        </pc:spChg>
        <pc:spChg chg="add del mod">
          <ac:chgData name="Abdul Qadir" userId="b690ab8f-b1e2-4412-bced-0a7614245e31" providerId="ADAL" clId="{5288F4E0-0200-4E21-BA76-4311C6D8F085}" dt="2024-06-26T06:49:58.352" v="351" actId="478"/>
          <ac:spMkLst>
            <pc:docMk/>
            <pc:sldMk cId="652273434" sldId="279"/>
            <ac:spMk id="26" creationId="{0B3FC2F0-BEFA-1CAA-33CD-F1476A893862}"/>
          </ac:spMkLst>
        </pc:spChg>
        <pc:spChg chg="add mod">
          <ac:chgData name="Abdul Qadir" userId="b690ab8f-b1e2-4412-bced-0a7614245e31" providerId="ADAL" clId="{5288F4E0-0200-4E21-BA76-4311C6D8F085}" dt="2024-06-26T06:50:41.220" v="356" actId="2711"/>
          <ac:spMkLst>
            <pc:docMk/>
            <pc:sldMk cId="652273434" sldId="279"/>
            <ac:spMk id="27" creationId="{719AC3F2-DC56-3F8B-D14C-B1097538170B}"/>
          </ac:spMkLst>
        </pc:spChg>
        <pc:spChg chg="mod">
          <ac:chgData name="Abdul Qadir" userId="b690ab8f-b1e2-4412-bced-0a7614245e31" providerId="ADAL" clId="{5288F4E0-0200-4E21-BA76-4311C6D8F085}" dt="2024-06-26T06:50:14.492" v="352"/>
          <ac:spMkLst>
            <pc:docMk/>
            <pc:sldMk cId="652273434" sldId="279"/>
            <ac:spMk id="31" creationId="{D41ACE02-7C95-1EA9-53C2-A8487611FCF3}"/>
          </ac:spMkLst>
        </pc:spChg>
        <pc:spChg chg="add mod">
          <ac:chgData name="Abdul Qadir" userId="b690ab8f-b1e2-4412-bced-0a7614245e31" providerId="ADAL" clId="{5288F4E0-0200-4E21-BA76-4311C6D8F085}" dt="2024-06-26T06:50:14.492" v="352"/>
          <ac:spMkLst>
            <pc:docMk/>
            <pc:sldMk cId="652273434" sldId="279"/>
            <ac:spMk id="33" creationId="{11070871-846B-FC98-2295-22AC23CF4A92}"/>
          </ac:spMkLst>
        </pc:spChg>
        <pc:grpChg chg="add del mod">
          <ac:chgData name="Abdul Qadir" userId="b690ab8f-b1e2-4412-bced-0a7614245e31" providerId="ADAL" clId="{5288F4E0-0200-4E21-BA76-4311C6D8F085}" dt="2024-06-26T06:39:52.201" v="171" actId="478"/>
          <ac:grpSpMkLst>
            <pc:docMk/>
            <pc:sldMk cId="652273434" sldId="279"/>
            <ac:grpSpMk id="9" creationId="{76E36BF0-B045-C8FC-C91D-3CFC83B22474}"/>
          </ac:grpSpMkLst>
        </pc:grpChg>
        <pc:grpChg chg="add del mod">
          <ac:chgData name="Abdul Qadir" userId="b690ab8f-b1e2-4412-bced-0a7614245e31" providerId="ADAL" clId="{5288F4E0-0200-4E21-BA76-4311C6D8F085}" dt="2024-06-26T06:39:43.122" v="167" actId="478"/>
          <ac:grpSpMkLst>
            <pc:docMk/>
            <pc:sldMk cId="652273434" sldId="279"/>
            <ac:grpSpMk id="14" creationId="{B793791A-0238-7443-BA03-7A2EF486C793}"/>
          </ac:grpSpMkLst>
        </pc:grpChg>
        <pc:grpChg chg="add del mod">
          <ac:chgData name="Abdul Qadir" userId="b690ab8f-b1e2-4412-bced-0a7614245e31" providerId="ADAL" clId="{5288F4E0-0200-4E21-BA76-4311C6D8F085}" dt="2024-06-26T06:49:58.352" v="351" actId="478"/>
          <ac:grpSpMkLst>
            <pc:docMk/>
            <pc:sldMk cId="652273434" sldId="279"/>
            <ac:grpSpMk id="22" creationId="{ADFDD34F-5642-C144-55EE-E9F460F0BA3B}"/>
          </ac:grpSpMkLst>
        </pc:grpChg>
        <pc:grpChg chg="add mod">
          <ac:chgData name="Abdul Qadir" userId="b690ab8f-b1e2-4412-bced-0a7614245e31" providerId="ADAL" clId="{5288F4E0-0200-4E21-BA76-4311C6D8F085}" dt="2024-06-26T06:50:14.492" v="352"/>
          <ac:grpSpMkLst>
            <pc:docMk/>
            <pc:sldMk cId="652273434" sldId="279"/>
            <ac:grpSpMk id="29" creationId="{D1B21424-4FC1-0386-B869-C0CA3320A233}"/>
          </ac:grpSpMkLst>
        </pc:grpChg>
        <pc:graphicFrameChg chg="add del mod modGraphic">
          <ac:chgData name="Abdul Qadir" userId="b690ab8f-b1e2-4412-bced-0a7614245e31" providerId="ADAL" clId="{5288F4E0-0200-4E21-BA76-4311C6D8F085}" dt="2024-06-26T06:39:47.388" v="169" actId="478"/>
          <ac:graphicFrameMkLst>
            <pc:docMk/>
            <pc:sldMk cId="652273434" sldId="279"/>
            <ac:graphicFrameMk id="8" creationId="{B4C424F0-3B3F-41B5-672C-DEFB6EB5D955}"/>
          </ac:graphicFrameMkLst>
        </pc:graphicFrameChg>
        <pc:graphicFrameChg chg="add del mod modGraphic">
          <ac:chgData name="Abdul Qadir" userId="b690ab8f-b1e2-4412-bced-0a7614245e31" providerId="ADAL" clId="{5288F4E0-0200-4E21-BA76-4311C6D8F085}" dt="2024-06-26T06:49:58.352" v="351" actId="478"/>
          <ac:graphicFrameMkLst>
            <pc:docMk/>
            <pc:sldMk cId="652273434" sldId="279"/>
            <ac:graphicFrameMk id="21" creationId="{4FF0FFD0-3B06-4FB0-E889-87EC536DF58F}"/>
          </ac:graphicFrameMkLst>
        </pc:graphicFrameChg>
        <pc:graphicFrameChg chg="add mod modGraphic">
          <ac:chgData name="Abdul Qadir" userId="b690ab8f-b1e2-4412-bced-0a7614245e31" providerId="ADAL" clId="{5288F4E0-0200-4E21-BA76-4311C6D8F085}" dt="2024-06-26T06:50:35.305" v="355" actId="207"/>
          <ac:graphicFrameMkLst>
            <pc:docMk/>
            <pc:sldMk cId="652273434" sldId="279"/>
            <ac:graphicFrameMk id="28" creationId="{F9B0DC1B-1DAF-B749-3787-9CE833946786}"/>
          </ac:graphicFrameMkLst>
        </pc:graphicFrameChg>
        <pc:picChg chg="mod">
          <ac:chgData name="Abdul Qadir" userId="b690ab8f-b1e2-4412-bced-0a7614245e31" providerId="ADAL" clId="{5288F4E0-0200-4E21-BA76-4311C6D8F085}" dt="2024-06-26T06:34:16.802" v="57"/>
          <ac:picMkLst>
            <pc:docMk/>
            <pc:sldMk cId="652273434" sldId="279"/>
            <ac:picMk id="10" creationId="{E9DE52CF-3D89-AF10-8739-5CBAC2F13EE8}"/>
          </ac:picMkLst>
        </pc:picChg>
        <pc:picChg chg="add del mod">
          <ac:chgData name="Abdul Qadir" userId="b690ab8f-b1e2-4412-bced-0a7614245e31" providerId="ADAL" clId="{5288F4E0-0200-4E21-BA76-4311C6D8F085}" dt="2024-06-26T06:39:53.697" v="172" actId="478"/>
          <ac:picMkLst>
            <pc:docMk/>
            <pc:sldMk cId="652273434" sldId="279"/>
            <ac:picMk id="12" creationId="{94F71D18-07C4-B736-0C7D-6B7767C7968A}"/>
          </ac:picMkLst>
        </pc:picChg>
        <pc:picChg chg="mod">
          <ac:chgData name="Abdul Qadir" userId="b690ab8f-b1e2-4412-bced-0a7614245e31" providerId="ADAL" clId="{5288F4E0-0200-4E21-BA76-4311C6D8F085}" dt="2024-06-26T06:35:55.902" v="71"/>
          <ac:picMkLst>
            <pc:docMk/>
            <pc:sldMk cId="652273434" sldId="279"/>
            <ac:picMk id="15" creationId="{7C116EBE-4150-92BF-84D8-EFFCC0C8E314}"/>
          </ac:picMkLst>
        </pc:picChg>
        <pc:picChg chg="add del mod">
          <ac:chgData name="Abdul Qadir" userId="b690ab8f-b1e2-4412-bced-0a7614245e31" providerId="ADAL" clId="{5288F4E0-0200-4E21-BA76-4311C6D8F085}" dt="2024-06-26T06:39:44.425" v="168" actId="478"/>
          <ac:picMkLst>
            <pc:docMk/>
            <pc:sldMk cId="652273434" sldId="279"/>
            <ac:picMk id="17" creationId="{EF3E8CA3-A39C-62BD-421E-38BBEFCB7481}"/>
          </ac:picMkLst>
        </pc:picChg>
        <pc:picChg chg="mod">
          <ac:chgData name="Abdul Qadir" userId="b690ab8f-b1e2-4412-bced-0a7614245e31" providerId="ADAL" clId="{5288F4E0-0200-4E21-BA76-4311C6D8F085}" dt="2024-06-26T06:40:12.989" v="174"/>
          <ac:picMkLst>
            <pc:docMk/>
            <pc:sldMk cId="652273434" sldId="279"/>
            <ac:picMk id="23" creationId="{A53EB65D-1352-C5D0-D80A-D0BFACD2BDF6}"/>
          </ac:picMkLst>
        </pc:picChg>
        <pc:picChg chg="add del mod">
          <ac:chgData name="Abdul Qadir" userId="b690ab8f-b1e2-4412-bced-0a7614245e31" providerId="ADAL" clId="{5288F4E0-0200-4E21-BA76-4311C6D8F085}" dt="2024-06-26T06:49:58.352" v="351" actId="478"/>
          <ac:picMkLst>
            <pc:docMk/>
            <pc:sldMk cId="652273434" sldId="279"/>
            <ac:picMk id="25" creationId="{A94BD9AA-A280-9AA6-C4DD-C80D193B5CE6}"/>
          </ac:picMkLst>
        </pc:picChg>
        <pc:picChg chg="mod">
          <ac:chgData name="Abdul Qadir" userId="b690ab8f-b1e2-4412-bced-0a7614245e31" providerId="ADAL" clId="{5288F4E0-0200-4E21-BA76-4311C6D8F085}" dt="2024-06-26T06:50:14.492" v="352"/>
          <ac:picMkLst>
            <pc:docMk/>
            <pc:sldMk cId="652273434" sldId="279"/>
            <ac:picMk id="30" creationId="{824ACD8C-269D-9E17-B723-51CC189D31B3}"/>
          </ac:picMkLst>
        </pc:picChg>
        <pc:picChg chg="add mod">
          <ac:chgData name="Abdul Qadir" userId="b690ab8f-b1e2-4412-bced-0a7614245e31" providerId="ADAL" clId="{5288F4E0-0200-4E21-BA76-4311C6D8F085}" dt="2024-06-26T06:50:14.492" v="352"/>
          <ac:picMkLst>
            <pc:docMk/>
            <pc:sldMk cId="652273434" sldId="279"/>
            <ac:picMk id="32" creationId="{4CAD8071-64B3-124F-736F-C4EE552602EE}"/>
          </ac:picMkLst>
        </pc:picChg>
      </pc:sldChg>
      <pc:sldChg chg="addSp delSp modSp new mod">
        <pc:chgData name="Abdul Qadir" userId="b690ab8f-b1e2-4412-bced-0a7614245e31" providerId="ADAL" clId="{5288F4E0-0200-4E21-BA76-4311C6D8F085}" dt="2024-06-26T06:48:34.348" v="346" actId="255"/>
        <pc:sldMkLst>
          <pc:docMk/>
          <pc:sldMk cId="4253605047" sldId="280"/>
        </pc:sldMkLst>
        <pc:spChg chg="del">
          <ac:chgData name="Abdul Qadir" userId="b690ab8f-b1e2-4412-bced-0a7614245e31" providerId="ADAL" clId="{5288F4E0-0200-4E21-BA76-4311C6D8F085}" dt="2024-06-26T06:41:49.311" v="270" actId="478"/>
          <ac:spMkLst>
            <pc:docMk/>
            <pc:sldMk cId="4253605047" sldId="280"/>
            <ac:spMk id="2" creationId="{2DC2BD48-694D-BE94-E5C7-6FFC18F47893}"/>
          </ac:spMkLst>
        </pc:spChg>
        <pc:spChg chg="del">
          <ac:chgData name="Abdul Qadir" userId="b690ab8f-b1e2-4412-bced-0a7614245e31" providerId="ADAL" clId="{5288F4E0-0200-4E21-BA76-4311C6D8F085}" dt="2024-06-26T06:41:47.269" v="269" actId="478"/>
          <ac:spMkLst>
            <pc:docMk/>
            <pc:sldMk cId="4253605047" sldId="280"/>
            <ac:spMk id="3" creationId="{54DB0F51-2961-C307-DF61-ED48BE431C9D}"/>
          </ac:spMkLst>
        </pc:spChg>
        <pc:spChg chg="add mod">
          <ac:chgData name="Abdul Qadir" userId="b690ab8f-b1e2-4412-bced-0a7614245e31" providerId="ADAL" clId="{5288F4E0-0200-4E21-BA76-4311C6D8F085}" dt="2024-06-26T06:41:56.673" v="271"/>
          <ac:spMkLst>
            <pc:docMk/>
            <pc:sldMk cId="4253605047" sldId="280"/>
            <ac:spMk id="6" creationId="{8E96DC60-18F9-4A21-036A-0383109382F1}"/>
          </ac:spMkLst>
        </pc:spChg>
        <pc:spChg chg="add mod">
          <ac:chgData name="Abdul Qadir" userId="b690ab8f-b1e2-4412-bced-0a7614245e31" providerId="ADAL" clId="{5288F4E0-0200-4E21-BA76-4311C6D8F085}" dt="2024-06-26T06:42:10.413" v="272"/>
          <ac:spMkLst>
            <pc:docMk/>
            <pc:sldMk cId="4253605047" sldId="280"/>
            <ac:spMk id="8" creationId="{AF8FBEC9-3FE6-6C94-2B48-48BA4149A6E5}"/>
          </ac:spMkLst>
        </pc:spChg>
        <pc:spChg chg="mod">
          <ac:chgData name="Abdul Qadir" userId="b690ab8f-b1e2-4412-bced-0a7614245e31" providerId="ADAL" clId="{5288F4E0-0200-4E21-BA76-4311C6D8F085}" dt="2024-06-26T06:42:10.413" v="272"/>
          <ac:spMkLst>
            <pc:docMk/>
            <pc:sldMk cId="4253605047" sldId="280"/>
            <ac:spMk id="11" creationId="{7D8DFABD-FC37-40AB-D0CE-864CE9DF6BD8}"/>
          </ac:spMkLst>
        </pc:spChg>
        <pc:spChg chg="add mod">
          <ac:chgData name="Abdul Qadir" userId="b690ab8f-b1e2-4412-bced-0a7614245e31" providerId="ADAL" clId="{5288F4E0-0200-4E21-BA76-4311C6D8F085}" dt="2024-06-26T06:42:10.413" v="272"/>
          <ac:spMkLst>
            <pc:docMk/>
            <pc:sldMk cId="4253605047" sldId="280"/>
            <ac:spMk id="13" creationId="{AD9E506B-EAA7-6EF5-6A24-2B202482BD99}"/>
          </ac:spMkLst>
        </pc:spChg>
        <pc:grpChg chg="add mod">
          <ac:chgData name="Abdul Qadir" userId="b690ab8f-b1e2-4412-bced-0a7614245e31" providerId="ADAL" clId="{5288F4E0-0200-4E21-BA76-4311C6D8F085}" dt="2024-06-26T06:42:10.413" v="272"/>
          <ac:grpSpMkLst>
            <pc:docMk/>
            <pc:sldMk cId="4253605047" sldId="280"/>
            <ac:grpSpMk id="9" creationId="{C8AC4D85-5E26-5314-B3C7-011D3D140B9C}"/>
          </ac:grpSpMkLst>
        </pc:grpChg>
        <pc:graphicFrameChg chg="add mod modGraphic">
          <ac:chgData name="Abdul Qadir" userId="b690ab8f-b1e2-4412-bced-0a7614245e31" providerId="ADAL" clId="{5288F4E0-0200-4E21-BA76-4311C6D8F085}" dt="2024-06-26T06:48:34.348" v="346" actId="255"/>
          <ac:graphicFrameMkLst>
            <pc:docMk/>
            <pc:sldMk cId="4253605047" sldId="280"/>
            <ac:graphicFrameMk id="7" creationId="{51D3A5F5-3181-0487-4E7E-FE6936963643}"/>
          </ac:graphicFrameMkLst>
        </pc:graphicFrameChg>
        <pc:picChg chg="mod">
          <ac:chgData name="Abdul Qadir" userId="b690ab8f-b1e2-4412-bced-0a7614245e31" providerId="ADAL" clId="{5288F4E0-0200-4E21-BA76-4311C6D8F085}" dt="2024-06-26T06:42:10.413" v="272"/>
          <ac:picMkLst>
            <pc:docMk/>
            <pc:sldMk cId="4253605047" sldId="280"/>
            <ac:picMk id="10" creationId="{009451DA-50A7-1575-5AC3-CD340B27A158}"/>
          </ac:picMkLst>
        </pc:picChg>
        <pc:picChg chg="add mod">
          <ac:chgData name="Abdul Qadir" userId="b690ab8f-b1e2-4412-bced-0a7614245e31" providerId="ADAL" clId="{5288F4E0-0200-4E21-BA76-4311C6D8F085}" dt="2024-06-26T06:42:10.413" v="272"/>
          <ac:picMkLst>
            <pc:docMk/>
            <pc:sldMk cId="4253605047" sldId="280"/>
            <ac:picMk id="12" creationId="{964923D9-64FB-AA9B-7578-A7C4D2249033}"/>
          </ac:picMkLst>
        </pc:picChg>
      </pc:sldChg>
      <pc:sldChg chg="addSp delSp modSp new mod">
        <pc:chgData name="Abdul Qadir" userId="b690ab8f-b1e2-4412-bced-0a7614245e31" providerId="ADAL" clId="{5288F4E0-0200-4E21-BA76-4311C6D8F085}" dt="2024-06-26T06:48:20.459" v="344" actId="14734"/>
        <pc:sldMkLst>
          <pc:docMk/>
          <pc:sldMk cId="3991333026" sldId="281"/>
        </pc:sldMkLst>
        <pc:spChg chg="del">
          <ac:chgData name="Abdul Qadir" userId="b690ab8f-b1e2-4412-bced-0a7614245e31" providerId="ADAL" clId="{5288F4E0-0200-4E21-BA76-4311C6D8F085}" dt="2024-06-26T06:42:30.296" v="276" actId="478"/>
          <ac:spMkLst>
            <pc:docMk/>
            <pc:sldMk cId="3991333026" sldId="281"/>
            <ac:spMk id="2" creationId="{3F0D9B02-6394-D93B-27B0-5612A0E3720D}"/>
          </ac:spMkLst>
        </pc:spChg>
        <pc:spChg chg="del">
          <ac:chgData name="Abdul Qadir" userId="b690ab8f-b1e2-4412-bced-0a7614245e31" providerId="ADAL" clId="{5288F4E0-0200-4E21-BA76-4311C6D8F085}" dt="2024-06-26T06:42:28.043" v="275" actId="478"/>
          <ac:spMkLst>
            <pc:docMk/>
            <pc:sldMk cId="3991333026" sldId="281"/>
            <ac:spMk id="3" creationId="{06DBA8FC-7E00-2DA1-7A36-405C383A3FA0}"/>
          </ac:spMkLst>
        </pc:spChg>
        <pc:spChg chg="add mod">
          <ac:chgData name="Abdul Qadir" userId="b690ab8f-b1e2-4412-bced-0a7614245e31" providerId="ADAL" clId="{5288F4E0-0200-4E21-BA76-4311C6D8F085}" dt="2024-06-26T06:42:36.848" v="277"/>
          <ac:spMkLst>
            <pc:docMk/>
            <pc:sldMk cId="3991333026" sldId="281"/>
            <ac:spMk id="6" creationId="{0CEFD995-9749-6162-4180-19AF0F61A327}"/>
          </ac:spMkLst>
        </pc:spChg>
        <pc:spChg chg="add mod">
          <ac:chgData name="Abdul Qadir" userId="b690ab8f-b1e2-4412-bced-0a7614245e31" providerId="ADAL" clId="{5288F4E0-0200-4E21-BA76-4311C6D8F085}" dt="2024-06-26T06:42:52.219" v="278"/>
          <ac:spMkLst>
            <pc:docMk/>
            <pc:sldMk cId="3991333026" sldId="281"/>
            <ac:spMk id="7" creationId="{62EBCAA2-CF87-D77B-EAC9-D2B05CE066A0}"/>
          </ac:spMkLst>
        </pc:spChg>
        <pc:spChg chg="mod">
          <ac:chgData name="Abdul Qadir" userId="b690ab8f-b1e2-4412-bced-0a7614245e31" providerId="ADAL" clId="{5288F4E0-0200-4E21-BA76-4311C6D8F085}" dt="2024-06-26T06:42:52.219" v="278"/>
          <ac:spMkLst>
            <pc:docMk/>
            <pc:sldMk cId="3991333026" sldId="281"/>
            <ac:spMk id="10" creationId="{B3B15655-AD53-3EBD-BFF4-D89FF9B453E7}"/>
          </ac:spMkLst>
        </pc:spChg>
        <pc:spChg chg="add mod">
          <ac:chgData name="Abdul Qadir" userId="b690ab8f-b1e2-4412-bced-0a7614245e31" providerId="ADAL" clId="{5288F4E0-0200-4E21-BA76-4311C6D8F085}" dt="2024-06-26T06:42:52.219" v="278"/>
          <ac:spMkLst>
            <pc:docMk/>
            <pc:sldMk cId="3991333026" sldId="281"/>
            <ac:spMk id="11" creationId="{BF1A65EF-42A7-54A9-AAF9-CE1A07ADCDC8}"/>
          </ac:spMkLst>
        </pc:spChg>
        <pc:grpChg chg="add mod">
          <ac:chgData name="Abdul Qadir" userId="b690ab8f-b1e2-4412-bced-0a7614245e31" providerId="ADAL" clId="{5288F4E0-0200-4E21-BA76-4311C6D8F085}" dt="2024-06-26T06:42:52.219" v="278"/>
          <ac:grpSpMkLst>
            <pc:docMk/>
            <pc:sldMk cId="3991333026" sldId="281"/>
            <ac:grpSpMk id="8" creationId="{F2DE833F-7B54-4CD4-8E47-1F12943DDF0B}"/>
          </ac:grpSpMkLst>
        </pc:grpChg>
        <pc:graphicFrameChg chg="add mod modGraphic">
          <ac:chgData name="Abdul Qadir" userId="b690ab8f-b1e2-4412-bced-0a7614245e31" providerId="ADAL" clId="{5288F4E0-0200-4E21-BA76-4311C6D8F085}" dt="2024-06-26T06:48:20.459" v="344" actId="14734"/>
          <ac:graphicFrameMkLst>
            <pc:docMk/>
            <pc:sldMk cId="3991333026" sldId="281"/>
            <ac:graphicFrameMk id="12" creationId="{73A3E559-E8AB-BDE9-716D-0190F46D69B4}"/>
          </ac:graphicFrameMkLst>
        </pc:graphicFrameChg>
        <pc:picChg chg="mod">
          <ac:chgData name="Abdul Qadir" userId="b690ab8f-b1e2-4412-bced-0a7614245e31" providerId="ADAL" clId="{5288F4E0-0200-4E21-BA76-4311C6D8F085}" dt="2024-06-26T06:42:52.219" v="278"/>
          <ac:picMkLst>
            <pc:docMk/>
            <pc:sldMk cId="3991333026" sldId="281"/>
            <ac:picMk id="9" creationId="{A40ED50F-8AC5-C462-5701-B0D9ABCEB91A}"/>
          </ac:picMkLst>
        </pc:picChg>
        <pc:picChg chg="add mod">
          <ac:chgData name="Abdul Qadir" userId="b690ab8f-b1e2-4412-bced-0a7614245e31" providerId="ADAL" clId="{5288F4E0-0200-4E21-BA76-4311C6D8F085}" dt="2024-06-26T06:42:52.219" v="278"/>
          <ac:picMkLst>
            <pc:docMk/>
            <pc:sldMk cId="3991333026" sldId="281"/>
            <ac:picMk id="13" creationId="{04EB23CE-EE73-AD1D-3D31-611E4BE39F14}"/>
          </ac:picMkLst>
        </pc:picChg>
      </pc:sldChg>
      <pc:sldChg chg="addSp delSp modSp new mod">
        <pc:chgData name="Abdul Qadir" userId="b690ab8f-b1e2-4412-bced-0a7614245e31" providerId="ADAL" clId="{5288F4E0-0200-4E21-BA76-4311C6D8F085}" dt="2024-06-26T06:47:39.852" v="339" actId="14100"/>
        <pc:sldMkLst>
          <pc:docMk/>
          <pc:sldMk cId="938412345" sldId="282"/>
        </pc:sldMkLst>
        <pc:spChg chg="del">
          <ac:chgData name="Abdul Qadir" userId="b690ab8f-b1e2-4412-bced-0a7614245e31" providerId="ADAL" clId="{5288F4E0-0200-4E21-BA76-4311C6D8F085}" dt="2024-06-26T06:43:38.058" v="283" actId="478"/>
          <ac:spMkLst>
            <pc:docMk/>
            <pc:sldMk cId="938412345" sldId="282"/>
            <ac:spMk id="2" creationId="{FB54EA9C-1480-E5C9-52FB-4391C3BB34CE}"/>
          </ac:spMkLst>
        </pc:spChg>
        <pc:spChg chg="del">
          <ac:chgData name="Abdul Qadir" userId="b690ab8f-b1e2-4412-bced-0a7614245e31" providerId="ADAL" clId="{5288F4E0-0200-4E21-BA76-4311C6D8F085}" dt="2024-06-26T06:43:36.020" v="282" actId="478"/>
          <ac:spMkLst>
            <pc:docMk/>
            <pc:sldMk cId="938412345" sldId="282"/>
            <ac:spMk id="3" creationId="{83BAB5E6-7E16-7AA1-2169-29050B77AE50}"/>
          </ac:spMkLst>
        </pc:spChg>
        <pc:spChg chg="add del mod">
          <ac:chgData name="Abdul Qadir" userId="b690ab8f-b1e2-4412-bced-0a7614245e31" providerId="ADAL" clId="{5288F4E0-0200-4E21-BA76-4311C6D8F085}" dt="2024-06-26T06:44:38.453" v="285" actId="26606"/>
          <ac:spMkLst>
            <pc:docMk/>
            <pc:sldMk cId="938412345" sldId="282"/>
            <ac:spMk id="6" creationId="{C5C79B44-0D5C-22B7-F506-4BA236D1F11D}"/>
          </ac:spMkLst>
        </pc:spChg>
        <pc:spChg chg="mod">
          <ac:chgData name="Abdul Qadir" userId="b690ab8f-b1e2-4412-bced-0a7614245e31" providerId="ADAL" clId="{5288F4E0-0200-4E21-BA76-4311C6D8F085}" dt="2024-06-26T06:44:26.978" v="284"/>
          <ac:spMkLst>
            <pc:docMk/>
            <pc:sldMk cId="938412345" sldId="282"/>
            <ac:spMk id="9" creationId="{314E12BC-BBAE-2693-9D7B-16318CED30BA}"/>
          </ac:spMkLst>
        </pc:spChg>
        <pc:spChg chg="add mod">
          <ac:chgData name="Abdul Qadir" userId="b690ab8f-b1e2-4412-bced-0a7614245e31" providerId="ADAL" clId="{5288F4E0-0200-4E21-BA76-4311C6D8F085}" dt="2024-06-26T06:44:26.978" v="284"/>
          <ac:spMkLst>
            <pc:docMk/>
            <pc:sldMk cId="938412345" sldId="282"/>
            <ac:spMk id="10" creationId="{928B5F25-4A09-C8F7-E49C-FEC9BB157A3F}"/>
          </ac:spMkLst>
        </pc:spChg>
        <pc:spChg chg="add mod">
          <ac:chgData name="Abdul Qadir" userId="b690ab8f-b1e2-4412-bced-0a7614245e31" providerId="ADAL" clId="{5288F4E0-0200-4E21-BA76-4311C6D8F085}" dt="2024-06-26T06:45:47.007" v="326"/>
          <ac:spMkLst>
            <pc:docMk/>
            <pc:sldMk cId="938412345" sldId="282"/>
            <ac:spMk id="13" creationId="{7403328F-8C0D-7223-920E-9CBF25E5D81F}"/>
          </ac:spMkLst>
        </pc:spChg>
        <pc:grpChg chg="add mod">
          <ac:chgData name="Abdul Qadir" userId="b690ab8f-b1e2-4412-bced-0a7614245e31" providerId="ADAL" clId="{5288F4E0-0200-4E21-BA76-4311C6D8F085}" dt="2024-06-26T06:44:26.978" v="284"/>
          <ac:grpSpMkLst>
            <pc:docMk/>
            <pc:sldMk cId="938412345" sldId="282"/>
            <ac:grpSpMk id="7" creationId="{167E4CE8-2459-19AD-75C8-522EB126F19E}"/>
          </ac:grpSpMkLst>
        </pc:grpChg>
        <pc:graphicFrameChg chg="add mod modGraphic">
          <ac:chgData name="Abdul Qadir" userId="b690ab8f-b1e2-4412-bced-0a7614245e31" providerId="ADAL" clId="{5288F4E0-0200-4E21-BA76-4311C6D8F085}" dt="2024-06-26T06:47:39.852" v="339" actId="14100"/>
          <ac:graphicFrameMkLst>
            <pc:docMk/>
            <pc:sldMk cId="938412345" sldId="282"/>
            <ac:graphicFrameMk id="12" creationId="{BDA9F818-8859-14BB-3D02-C22D093F3C8C}"/>
          </ac:graphicFrameMkLst>
        </pc:graphicFrameChg>
        <pc:graphicFrameChg chg="add mod modGraphic">
          <ac:chgData name="Abdul Qadir" userId="b690ab8f-b1e2-4412-bced-0a7614245e31" providerId="ADAL" clId="{5288F4E0-0200-4E21-BA76-4311C6D8F085}" dt="2024-06-26T06:46:29.645" v="335" actId="403"/>
          <ac:graphicFrameMkLst>
            <pc:docMk/>
            <pc:sldMk cId="938412345" sldId="282"/>
            <ac:graphicFrameMk id="14" creationId="{04B143FD-A7ED-1423-76E9-9A497E1938CE}"/>
          </ac:graphicFrameMkLst>
        </pc:graphicFrameChg>
        <pc:picChg chg="mod">
          <ac:chgData name="Abdul Qadir" userId="b690ab8f-b1e2-4412-bced-0a7614245e31" providerId="ADAL" clId="{5288F4E0-0200-4E21-BA76-4311C6D8F085}" dt="2024-06-26T06:44:26.978" v="284"/>
          <ac:picMkLst>
            <pc:docMk/>
            <pc:sldMk cId="938412345" sldId="282"/>
            <ac:picMk id="8" creationId="{AB42C5BE-1C86-106E-2408-68F822D0392A}"/>
          </ac:picMkLst>
        </pc:picChg>
        <pc:picChg chg="add mod">
          <ac:chgData name="Abdul Qadir" userId="b690ab8f-b1e2-4412-bced-0a7614245e31" providerId="ADAL" clId="{5288F4E0-0200-4E21-BA76-4311C6D8F085}" dt="2024-06-26T06:44:26.978" v="284"/>
          <ac:picMkLst>
            <pc:docMk/>
            <pc:sldMk cId="938412345" sldId="282"/>
            <ac:picMk id="11" creationId="{F1652FB3-1E5C-45B6-023D-77607747B698}"/>
          </ac:picMkLst>
        </pc:picChg>
      </pc:sldChg>
      <pc:sldChg chg="addSp delSp modSp new del mod setBg modAnim">
        <pc:chgData name="Abdul Qadir" userId="b690ab8f-b1e2-4412-bced-0a7614245e31" providerId="ADAL" clId="{5288F4E0-0200-4E21-BA76-4311C6D8F085}" dt="2024-06-26T06:58:03.800" v="476" actId="47"/>
        <pc:sldMkLst>
          <pc:docMk/>
          <pc:sldMk cId="1638321602" sldId="283"/>
        </pc:sldMkLst>
        <pc:spChg chg="del">
          <ac:chgData name="Abdul Qadir" userId="b690ab8f-b1e2-4412-bced-0a7614245e31" providerId="ADAL" clId="{5288F4E0-0200-4E21-BA76-4311C6D8F085}" dt="2024-06-26T06:54:47.342" v="368" actId="478"/>
          <ac:spMkLst>
            <pc:docMk/>
            <pc:sldMk cId="1638321602" sldId="283"/>
            <ac:spMk id="2" creationId="{9B8B1172-0DAA-3F5C-4A4C-3224976DF8E5}"/>
          </ac:spMkLst>
        </pc:spChg>
        <pc:spChg chg="del">
          <ac:chgData name="Abdul Qadir" userId="b690ab8f-b1e2-4412-bced-0a7614245e31" providerId="ADAL" clId="{5288F4E0-0200-4E21-BA76-4311C6D8F085}" dt="2024-06-26T06:54:45.147" v="367" actId="478"/>
          <ac:spMkLst>
            <pc:docMk/>
            <pc:sldMk cId="1638321602" sldId="283"/>
            <ac:spMk id="3" creationId="{2016A19D-5644-A13D-611E-429D7ADA60D0}"/>
          </ac:spMkLst>
        </pc:spChg>
        <pc:spChg chg="mod ord">
          <ac:chgData name="Abdul Qadir" userId="b690ab8f-b1e2-4412-bced-0a7614245e31" providerId="ADAL" clId="{5288F4E0-0200-4E21-BA76-4311C6D8F085}" dt="2024-06-26T06:56:23.636" v="421" actId="26606"/>
          <ac:spMkLst>
            <pc:docMk/>
            <pc:sldMk cId="1638321602" sldId="283"/>
            <ac:spMk id="4" creationId="{8D849904-C0BD-B6D8-6FB6-E7ADFD2F5955}"/>
          </ac:spMkLst>
        </pc:spChg>
        <pc:spChg chg="mod ord">
          <ac:chgData name="Abdul Qadir" userId="b690ab8f-b1e2-4412-bced-0a7614245e31" providerId="ADAL" clId="{5288F4E0-0200-4E21-BA76-4311C6D8F085}" dt="2024-06-26T06:56:23.636" v="421" actId="26606"/>
          <ac:spMkLst>
            <pc:docMk/>
            <pc:sldMk cId="1638321602" sldId="283"/>
            <ac:spMk id="5" creationId="{BD274A4D-2661-A3DA-D118-799BB220E113}"/>
          </ac:spMkLst>
        </pc:spChg>
        <pc:spChg chg="add mod">
          <ac:chgData name="Abdul Qadir" userId="b690ab8f-b1e2-4412-bced-0a7614245e31" providerId="ADAL" clId="{5288F4E0-0200-4E21-BA76-4311C6D8F085}" dt="2024-06-26T06:56:23.636" v="421" actId="26606"/>
          <ac:spMkLst>
            <pc:docMk/>
            <pc:sldMk cId="1638321602" sldId="283"/>
            <ac:spMk id="6" creationId="{0F66C15D-A62D-10A1-87D7-64F7F3EE2D93}"/>
          </ac:spMkLst>
        </pc:spChg>
        <pc:spChg chg="add">
          <ac:chgData name="Abdul Qadir" userId="b690ab8f-b1e2-4412-bced-0a7614245e31" providerId="ADAL" clId="{5288F4E0-0200-4E21-BA76-4311C6D8F085}" dt="2024-06-26T06:56:23.636" v="421" actId="26606"/>
          <ac:spMkLst>
            <pc:docMk/>
            <pc:sldMk cId="1638321602" sldId="283"/>
            <ac:spMk id="18" creationId="{99ED5833-B85B-4103-8A3B-CAB0308E6C15}"/>
          </ac:spMkLst>
        </pc:spChg>
        <pc:picChg chg="add mod">
          <ac:chgData name="Abdul Qadir" userId="b690ab8f-b1e2-4412-bced-0a7614245e31" providerId="ADAL" clId="{5288F4E0-0200-4E21-BA76-4311C6D8F085}" dt="2024-06-26T06:56:23.636" v="421" actId="26606"/>
          <ac:picMkLst>
            <pc:docMk/>
            <pc:sldMk cId="1638321602" sldId="283"/>
            <ac:picMk id="7" creationId="{7DD92FD6-4960-D989-1733-1571430B83D1}"/>
          </ac:picMkLst>
        </pc:picChg>
        <pc:picChg chg="add mod">
          <ac:chgData name="Abdul Qadir" userId="b690ab8f-b1e2-4412-bced-0a7614245e31" providerId="ADAL" clId="{5288F4E0-0200-4E21-BA76-4311C6D8F085}" dt="2024-06-26T06:56:23.636" v="421" actId="26606"/>
          <ac:picMkLst>
            <pc:docMk/>
            <pc:sldMk cId="1638321602" sldId="283"/>
            <ac:picMk id="13" creationId="{774A0581-BDA6-8BAB-0D0B-6134151C4B3C}"/>
          </ac:picMkLst>
        </pc:picChg>
      </pc:sldChg>
      <pc:sldChg chg="addSp delSp modSp new add del mod modAnim">
        <pc:chgData name="Abdul Qadir" userId="b690ab8f-b1e2-4412-bced-0a7614245e31" providerId="ADAL" clId="{5288F4E0-0200-4E21-BA76-4311C6D8F085}" dt="2024-06-26T06:58:15" v="478" actId="47"/>
        <pc:sldMkLst>
          <pc:docMk/>
          <pc:sldMk cId="654629009" sldId="284"/>
        </pc:sldMkLst>
        <pc:spChg chg="del">
          <ac:chgData name="Abdul Qadir" userId="b690ab8f-b1e2-4412-bced-0a7614245e31" providerId="ADAL" clId="{5288F4E0-0200-4E21-BA76-4311C6D8F085}" dt="2024-06-26T06:56:49.308" v="424" actId="478"/>
          <ac:spMkLst>
            <pc:docMk/>
            <pc:sldMk cId="654629009" sldId="284"/>
            <ac:spMk id="2" creationId="{52CF4EE5-54FE-D2D4-EBCB-2B339E92E8FE}"/>
          </ac:spMkLst>
        </pc:spChg>
        <pc:spChg chg="del">
          <ac:chgData name="Abdul Qadir" userId="b690ab8f-b1e2-4412-bced-0a7614245e31" providerId="ADAL" clId="{5288F4E0-0200-4E21-BA76-4311C6D8F085}" dt="2024-06-26T06:56:47.638" v="423" actId="478"/>
          <ac:spMkLst>
            <pc:docMk/>
            <pc:sldMk cId="654629009" sldId="284"/>
            <ac:spMk id="3" creationId="{6C4A8AD6-02BC-14A4-5EB0-E2C51B8CA133}"/>
          </ac:spMkLst>
        </pc:spChg>
        <pc:spChg chg="add mod">
          <ac:chgData name="Abdul Qadir" userId="b690ab8f-b1e2-4412-bced-0a7614245e31" providerId="ADAL" clId="{5288F4E0-0200-4E21-BA76-4311C6D8F085}" dt="2024-06-26T06:57:45.104" v="437" actId="14100"/>
          <ac:spMkLst>
            <pc:docMk/>
            <pc:sldMk cId="654629009" sldId="284"/>
            <ac:spMk id="8" creationId="{D4B32D71-B55C-2AC7-7269-9F45FDB850FF}"/>
          </ac:spMkLst>
        </pc:spChg>
        <pc:picChg chg="add mod">
          <ac:chgData name="Abdul Qadir" userId="b690ab8f-b1e2-4412-bced-0a7614245e31" providerId="ADAL" clId="{5288F4E0-0200-4E21-BA76-4311C6D8F085}" dt="2024-06-26T06:57:56.279" v="475" actId="1035"/>
          <ac:picMkLst>
            <pc:docMk/>
            <pc:sldMk cId="654629009" sldId="284"/>
            <ac:picMk id="6" creationId="{AE79EA09-3A41-437B-4E1F-E77DAD50B73D}"/>
          </ac:picMkLst>
        </pc:picChg>
        <pc:picChg chg="add mod">
          <ac:chgData name="Abdul Qadir" userId="b690ab8f-b1e2-4412-bced-0a7614245e31" providerId="ADAL" clId="{5288F4E0-0200-4E21-BA76-4311C6D8F085}" dt="2024-06-26T06:57:56.279" v="475" actId="1035"/>
          <ac:picMkLst>
            <pc:docMk/>
            <pc:sldMk cId="654629009" sldId="284"/>
            <ac:picMk id="7" creationId="{ACCB421C-FF3F-5E69-DDD4-6BAFCB354665}"/>
          </ac:picMkLst>
        </pc:picChg>
      </pc:sldChg>
      <pc:sldChg chg="delSp modSp add del mod delAnim">
        <pc:chgData name="Abdul Qadir" userId="b690ab8f-b1e2-4412-bced-0a7614245e31" providerId="ADAL" clId="{5288F4E0-0200-4E21-BA76-4311C6D8F085}" dt="2024-06-26T06:56:08.001" v="418" actId="47"/>
        <pc:sldMkLst>
          <pc:docMk/>
          <pc:sldMk cId="1561013625" sldId="1677"/>
        </pc:sldMkLst>
        <pc:grpChg chg="del mod">
          <ac:chgData name="Abdul Qadir" userId="b690ab8f-b1e2-4412-bced-0a7614245e31" providerId="ADAL" clId="{5288F4E0-0200-4E21-BA76-4311C6D8F085}" dt="2024-06-26T06:55:44.329" v="413" actId="478"/>
          <ac:grpSpMkLst>
            <pc:docMk/>
            <pc:sldMk cId="1561013625" sldId="1677"/>
            <ac:grpSpMk id="4" creationId="{D31DBF89-ECBA-BAFB-EC95-D69F3C1401AC}"/>
          </ac:grpSpMkLst>
        </pc:grpChg>
        <pc:picChg chg="del mod">
          <ac:chgData name="Abdul Qadir" userId="b690ab8f-b1e2-4412-bced-0a7614245e31" providerId="ADAL" clId="{5288F4E0-0200-4E21-BA76-4311C6D8F085}" dt="2024-06-26T06:55:54.249" v="416" actId="21"/>
          <ac:picMkLst>
            <pc:docMk/>
            <pc:sldMk cId="1561013625" sldId="1677"/>
            <ac:picMk id="13" creationId="{774A0581-BDA6-8BAB-0D0B-6134151C4B3C}"/>
          </ac:picMkLst>
        </pc:picChg>
      </pc:sldChg>
      <pc:sldMasterChg chg="delSldLayout">
        <pc:chgData name="Abdul Qadir" userId="b690ab8f-b1e2-4412-bced-0a7614245e31" providerId="ADAL" clId="{5288F4E0-0200-4E21-BA76-4311C6D8F085}" dt="2024-06-26T06:56:08.001" v="418" actId="47"/>
        <pc:sldMasterMkLst>
          <pc:docMk/>
          <pc:sldMasterMk cId="232790725" sldId="2147483648"/>
        </pc:sldMasterMkLst>
        <pc:sldLayoutChg chg="del">
          <pc:chgData name="Abdul Qadir" userId="b690ab8f-b1e2-4412-bced-0a7614245e31" providerId="ADAL" clId="{5288F4E0-0200-4E21-BA76-4311C6D8F085}" dt="2024-06-26T06:56:08.001" v="418" actId="47"/>
          <pc:sldLayoutMkLst>
            <pc:docMk/>
            <pc:sldMasterMk cId="232790725" sldId="2147483648"/>
            <pc:sldLayoutMk cId="3551368739" sldId="2147483778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FE9D79-65DC-4E77-8F77-E1E9BE06315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BA3271F-8843-47D5-ADC9-DFA77D382288}">
      <dgm:prSet custT="1"/>
      <dgm:spPr/>
      <dgm:t>
        <a:bodyPr/>
        <a:lstStyle/>
        <a:p>
          <a:r>
            <a:rPr lang="en-US" sz="1300" dirty="0">
              <a:latin typeface="Calibri" panose="020F0502020204030204" pitchFamily="34" charset="0"/>
              <a:cs typeface="Calibri" panose="020F0502020204030204" pitchFamily="34" charset="0"/>
            </a:rPr>
            <a:t>Heat Stroke is the most serious heat-related  disorder.</a:t>
          </a:r>
        </a:p>
      </dgm:t>
    </dgm:pt>
    <dgm:pt modelId="{20E23386-3F82-436E-BADB-0D5C3F4BCF7B}" type="parTrans" cxnId="{DD4F9EC9-49FB-420F-B5F3-C04373E1955A}">
      <dgm:prSet/>
      <dgm:spPr/>
      <dgm:t>
        <a:bodyPr/>
        <a:lstStyle/>
        <a:p>
          <a:endParaRPr lang="en-US"/>
        </a:p>
      </dgm:t>
    </dgm:pt>
    <dgm:pt modelId="{CB4D35E9-8D1E-4086-9D01-639EE48C4AF4}" type="sibTrans" cxnId="{DD4F9EC9-49FB-420F-B5F3-C04373E1955A}">
      <dgm:prSet/>
      <dgm:spPr/>
      <dgm:t>
        <a:bodyPr/>
        <a:lstStyle/>
        <a:p>
          <a:endParaRPr lang="en-US"/>
        </a:p>
      </dgm:t>
    </dgm:pt>
    <dgm:pt modelId="{65B8DDD2-9F47-4D66-BA4E-88E41E891CBA}">
      <dgm:prSet/>
      <dgm:spPr/>
      <dgm:t>
        <a:bodyPr/>
        <a:lstStyle/>
        <a:p>
          <a:r>
            <a:rPr lang="en-US"/>
            <a:t>Unable to control body temperature (40℃)</a:t>
          </a:r>
        </a:p>
      </dgm:t>
    </dgm:pt>
    <dgm:pt modelId="{96B14B75-C1FE-49F8-A5B1-36E723748D60}" type="parTrans" cxnId="{F1F53750-9C9A-4897-AE0A-5F0D2D09E482}">
      <dgm:prSet/>
      <dgm:spPr/>
      <dgm:t>
        <a:bodyPr/>
        <a:lstStyle/>
        <a:p>
          <a:endParaRPr lang="en-US"/>
        </a:p>
      </dgm:t>
    </dgm:pt>
    <dgm:pt modelId="{257D50D4-A70E-4DC2-878D-BE6000EB4B3A}" type="sibTrans" cxnId="{F1F53750-9C9A-4897-AE0A-5F0D2D09E482}">
      <dgm:prSet/>
      <dgm:spPr/>
      <dgm:t>
        <a:bodyPr/>
        <a:lstStyle/>
        <a:p>
          <a:endParaRPr lang="en-US"/>
        </a:p>
      </dgm:t>
    </dgm:pt>
    <dgm:pt modelId="{5A75DCFA-AE5F-4CC5-82BF-C08B03AC341F}">
      <dgm:prSet/>
      <dgm:spPr/>
      <dgm:t>
        <a:bodyPr/>
        <a:lstStyle/>
        <a:p>
          <a:r>
            <a:rPr lang="en-US"/>
            <a:t>Body’s temperature rises rapidly</a:t>
          </a:r>
        </a:p>
      </dgm:t>
    </dgm:pt>
    <dgm:pt modelId="{E61B0FC6-3F8F-4B5B-9739-78281D135DA2}" type="parTrans" cxnId="{26FD7A92-1EEA-4C6E-A07E-43F180FE446D}">
      <dgm:prSet/>
      <dgm:spPr/>
      <dgm:t>
        <a:bodyPr/>
        <a:lstStyle/>
        <a:p>
          <a:endParaRPr lang="en-US"/>
        </a:p>
      </dgm:t>
    </dgm:pt>
    <dgm:pt modelId="{026E589E-854E-4072-93FE-C4FEC6B965FF}" type="sibTrans" cxnId="{26FD7A92-1EEA-4C6E-A07E-43F180FE446D}">
      <dgm:prSet/>
      <dgm:spPr/>
      <dgm:t>
        <a:bodyPr/>
        <a:lstStyle/>
        <a:p>
          <a:endParaRPr lang="en-US"/>
        </a:p>
      </dgm:t>
    </dgm:pt>
    <dgm:pt modelId="{58C04050-80C0-4706-A7DA-E85E1337496E}">
      <dgm:prSet/>
      <dgm:spPr/>
      <dgm:t>
        <a:bodyPr/>
        <a:lstStyle/>
        <a:p>
          <a:r>
            <a:rPr lang="en-US"/>
            <a:t>Sweating mechanism fails</a:t>
          </a:r>
        </a:p>
      </dgm:t>
    </dgm:pt>
    <dgm:pt modelId="{03CC0DBF-6419-4A0B-9E21-F5D3B9559BF3}" type="parTrans" cxnId="{4BF33D90-5B90-41E5-91CF-88F5F5731E2A}">
      <dgm:prSet/>
      <dgm:spPr/>
      <dgm:t>
        <a:bodyPr/>
        <a:lstStyle/>
        <a:p>
          <a:endParaRPr lang="en-US"/>
        </a:p>
      </dgm:t>
    </dgm:pt>
    <dgm:pt modelId="{00F7FDF0-5CB6-447A-94A2-004348F8D948}" type="sibTrans" cxnId="{4BF33D90-5B90-41E5-91CF-88F5F5731E2A}">
      <dgm:prSet/>
      <dgm:spPr/>
      <dgm:t>
        <a:bodyPr/>
        <a:lstStyle/>
        <a:p>
          <a:endParaRPr lang="en-US"/>
        </a:p>
      </dgm:t>
    </dgm:pt>
    <dgm:pt modelId="{6A01FD3F-CD4F-4634-8F76-4132B216BA52}">
      <dgm:prSet/>
      <dgm:spPr/>
      <dgm:t>
        <a:bodyPr/>
        <a:lstStyle/>
        <a:p>
          <a:r>
            <a:rPr lang="en-US"/>
            <a:t>Body is unable to cool down</a:t>
          </a:r>
        </a:p>
      </dgm:t>
    </dgm:pt>
    <dgm:pt modelId="{8E295638-D889-446C-99EC-7C726894B394}" type="parTrans" cxnId="{EBF827E7-E326-4102-9408-119AE91FAE63}">
      <dgm:prSet/>
      <dgm:spPr/>
      <dgm:t>
        <a:bodyPr/>
        <a:lstStyle/>
        <a:p>
          <a:endParaRPr lang="en-US"/>
        </a:p>
      </dgm:t>
    </dgm:pt>
    <dgm:pt modelId="{1A9178B8-926F-49AA-9887-3512C30CC495}" type="sibTrans" cxnId="{EBF827E7-E326-4102-9408-119AE91FAE63}">
      <dgm:prSet/>
      <dgm:spPr/>
      <dgm:t>
        <a:bodyPr/>
        <a:lstStyle/>
        <a:p>
          <a:endParaRPr lang="en-US"/>
        </a:p>
      </dgm:t>
    </dgm:pt>
    <dgm:pt modelId="{CA5B3D9B-351A-4DBB-8715-E3F7AC819D4A}">
      <dgm:prSet custT="1"/>
      <dgm:spPr/>
      <dgm:t>
        <a:bodyPr/>
        <a:lstStyle/>
        <a:p>
          <a:r>
            <a:rPr lang="en-US" sz="1050" dirty="0">
              <a:latin typeface="Calibri" panose="020F0502020204030204" pitchFamily="34" charset="0"/>
              <a:cs typeface="Calibri" panose="020F0502020204030204" pitchFamily="34" charset="0"/>
            </a:rPr>
            <a:t>Heat Stroke can cause death or permanent disability if emergency treatment is not given</a:t>
          </a:r>
        </a:p>
      </dgm:t>
    </dgm:pt>
    <dgm:pt modelId="{6D1B2E28-802D-4CF9-B258-EF548272C267}" type="parTrans" cxnId="{D354221A-724F-4DF5-AB11-628958AE8017}">
      <dgm:prSet/>
      <dgm:spPr/>
      <dgm:t>
        <a:bodyPr/>
        <a:lstStyle/>
        <a:p>
          <a:endParaRPr lang="en-US"/>
        </a:p>
      </dgm:t>
    </dgm:pt>
    <dgm:pt modelId="{4E563928-69D6-4EB2-A9EE-9D438B10EF9F}" type="sibTrans" cxnId="{D354221A-724F-4DF5-AB11-628958AE8017}">
      <dgm:prSet/>
      <dgm:spPr/>
      <dgm:t>
        <a:bodyPr/>
        <a:lstStyle/>
        <a:p>
          <a:endParaRPr lang="en-US"/>
        </a:p>
      </dgm:t>
    </dgm:pt>
    <dgm:pt modelId="{066BEDAA-7E88-420B-8C94-F786BC27510C}" type="pres">
      <dgm:prSet presAssocID="{70FE9D79-65DC-4E77-8F77-E1E9BE06315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0E4CA45-E90C-4D6C-8726-779541F0A0FC}" type="pres">
      <dgm:prSet presAssocID="{BBA3271F-8843-47D5-ADC9-DFA77D382288}" presName="hierRoot1" presStyleCnt="0"/>
      <dgm:spPr/>
    </dgm:pt>
    <dgm:pt modelId="{1D5E1C67-2DD1-44D4-8764-A89D1AF505D9}" type="pres">
      <dgm:prSet presAssocID="{BBA3271F-8843-47D5-ADC9-DFA77D382288}" presName="composite" presStyleCnt="0"/>
      <dgm:spPr/>
    </dgm:pt>
    <dgm:pt modelId="{91E6A239-7F11-4149-A5D3-B65F7C5FCEAA}" type="pres">
      <dgm:prSet presAssocID="{BBA3271F-8843-47D5-ADC9-DFA77D382288}" presName="background" presStyleLbl="node0" presStyleIdx="0" presStyleCnt="2"/>
      <dgm:spPr/>
    </dgm:pt>
    <dgm:pt modelId="{37CFD506-7613-44D7-A334-D948ED916C79}" type="pres">
      <dgm:prSet presAssocID="{BBA3271F-8843-47D5-ADC9-DFA77D382288}" presName="text" presStyleLbl="fgAcc0" presStyleIdx="0" presStyleCnt="2">
        <dgm:presLayoutVars>
          <dgm:chPref val="3"/>
        </dgm:presLayoutVars>
      </dgm:prSet>
      <dgm:spPr/>
    </dgm:pt>
    <dgm:pt modelId="{1210EBE6-2F75-4CA4-A513-B33A46C9EB5C}" type="pres">
      <dgm:prSet presAssocID="{BBA3271F-8843-47D5-ADC9-DFA77D382288}" presName="hierChild2" presStyleCnt="0"/>
      <dgm:spPr/>
    </dgm:pt>
    <dgm:pt modelId="{CC08F441-B635-439E-BE93-662D094510DC}" type="pres">
      <dgm:prSet presAssocID="{96B14B75-C1FE-49F8-A5B1-36E723748D60}" presName="Name10" presStyleLbl="parChTrans1D2" presStyleIdx="0" presStyleCnt="4"/>
      <dgm:spPr/>
    </dgm:pt>
    <dgm:pt modelId="{83C631A6-2F45-48ED-9967-9D483CC17E46}" type="pres">
      <dgm:prSet presAssocID="{65B8DDD2-9F47-4D66-BA4E-88E41E891CBA}" presName="hierRoot2" presStyleCnt="0"/>
      <dgm:spPr/>
    </dgm:pt>
    <dgm:pt modelId="{18CCAB20-1038-45AF-9A29-9ABCF211792E}" type="pres">
      <dgm:prSet presAssocID="{65B8DDD2-9F47-4D66-BA4E-88E41E891CBA}" presName="composite2" presStyleCnt="0"/>
      <dgm:spPr/>
    </dgm:pt>
    <dgm:pt modelId="{8F1DC694-188F-4716-BB8E-2F453DC8A2FC}" type="pres">
      <dgm:prSet presAssocID="{65B8DDD2-9F47-4D66-BA4E-88E41E891CBA}" presName="background2" presStyleLbl="node2" presStyleIdx="0" presStyleCnt="4"/>
      <dgm:spPr/>
    </dgm:pt>
    <dgm:pt modelId="{D0B6D1C5-AF1E-4CCD-9BF5-2A6FF7313501}" type="pres">
      <dgm:prSet presAssocID="{65B8DDD2-9F47-4D66-BA4E-88E41E891CBA}" presName="text2" presStyleLbl="fgAcc2" presStyleIdx="0" presStyleCnt="4">
        <dgm:presLayoutVars>
          <dgm:chPref val="3"/>
        </dgm:presLayoutVars>
      </dgm:prSet>
      <dgm:spPr/>
    </dgm:pt>
    <dgm:pt modelId="{F4D52185-E90D-4F7A-9C9E-B51DE27350EA}" type="pres">
      <dgm:prSet presAssocID="{65B8DDD2-9F47-4D66-BA4E-88E41E891CBA}" presName="hierChild3" presStyleCnt="0"/>
      <dgm:spPr/>
    </dgm:pt>
    <dgm:pt modelId="{C422AD28-44F1-4338-BFF5-198D7D8DC4A9}" type="pres">
      <dgm:prSet presAssocID="{E61B0FC6-3F8F-4B5B-9739-78281D135DA2}" presName="Name10" presStyleLbl="parChTrans1D2" presStyleIdx="1" presStyleCnt="4"/>
      <dgm:spPr/>
    </dgm:pt>
    <dgm:pt modelId="{A853A7B4-493D-4D6A-9855-433EFADED131}" type="pres">
      <dgm:prSet presAssocID="{5A75DCFA-AE5F-4CC5-82BF-C08B03AC341F}" presName="hierRoot2" presStyleCnt="0"/>
      <dgm:spPr/>
    </dgm:pt>
    <dgm:pt modelId="{6A076FF6-D5D9-4F05-AF8F-407DE1A7194B}" type="pres">
      <dgm:prSet presAssocID="{5A75DCFA-AE5F-4CC5-82BF-C08B03AC341F}" presName="composite2" presStyleCnt="0"/>
      <dgm:spPr/>
    </dgm:pt>
    <dgm:pt modelId="{B586D270-506A-4A60-9313-956D2D9166AB}" type="pres">
      <dgm:prSet presAssocID="{5A75DCFA-AE5F-4CC5-82BF-C08B03AC341F}" presName="background2" presStyleLbl="node2" presStyleIdx="1" presStyleCnt="4"/>
      <dgm:spPr/>
    </dgm:pt>
    <dgm:pt modelId="{9AE09388-519E-4D18-BF60-FD32A13E4E62}" type="pres">
      <dgm:prSet presAssocID="{5A75DCFA-AE5F-4CC5-82BF-C08B03AC341F}" presName="text2" presStyleLbl="fgAcc2" presStyleIdx="1" presStyleCnt="4">
        <dgm:presLayoutVars>
          <dgm:chPref val="3"/>
        </dgm:presLayoutVars>
      </dgm:prSet>
      <dgm:spPr/>
    </dgm:pt>
    <dgm:pt modelId="{5EA9B723-22A7-41EF-AC2E-13824F24DAC6}" type="pres">
      <dgm:prSet presAssocID="{5A75DCFA-AE5F-4CC5-82BF-C08B03AC341F}" presName="hierChild3" presStyleCnt="0"/>
      <dgm:spPr/>
    </dgm:pt>
    <dgm:pt modelId="{113909EA-D1FE-420B-A31C-63E3F3075C04}" type="pres">
      <dgm:prSet presAssocID="{03CC0DBF-6419-4A0B-9E21-F5D3B9559BF3}" presName="Name10" presStyleLbl="parChTrans1D2" presStyleIdx="2" presStyleCnt="4"/>
      <dgm:spPr/>
    </dgm:pt>
    <dgm:pt modelId="{2492967D-1D67-41B7-956E-F78E268A89C7}" type="pres">
      <dgm:prSet presAssocID="{58C04050-80C0-4706-A7DA-E85E1337496E}" presName="hierRoot2" presStyleCnt="0"/>
      <dgm:spPr/>
    </dgm:pt>
    <dgm:pt modelId="{87426F8D-C3BB-4B98-A204-C03C0ED66EA1}" type="pres">
      <dgm:prSet presAssocID="{58C04050-80C0-4706-A7DA-E85E1337496E}" presName="composite2" presStyleCnt="0"/>
      <dgm:spPr/>
    </dgm:pt>
    <dgm:pt modelId="{5C9980AD-FC73-4AFD-9D9B-E1FAE92101B6}" type="pres">
      <dgm:prSet presAssocID="{58C04050-80C0-4706-A7DA-E85E1337496E}" presName="background2" presStyleLbl="node2" presStyleIdx="2" presStyleCnt="4"/>
      <dgm:spPr/>
    </dgm:pt>
    <dgm:pt modelId="{DFA78D32-4B17-4317-9728-EA136FB8EDB3}" type="pres">
      <dgm:prSet presAssocID="{58C04050-80C0-4706-A7DA-E85E1337496E}" presName="text2" presStyleLbl="fgAcc2" presStyleIdx="2" presStyleCnt="4">
        <dgm:presLayoutVars>
          <dgm:chPref val="3"/>
        </dgm:presLayoutVars>
      </dgm:prSet>
      <dgm:spPr/>
    </dgm:pt>
    <dgm:pt modelId="{7F1B60ED-D839-4CC7-8737-C237B4B32620}" type="pres">
      <dgm:prSet presAssocID="{58C04050-80C0-4706-A7DA-E85E1337496E}" presName="hierChild3" presStyleCnt="0"/>
      <dgm:spPr/>
    </dgm:pt>
    <dgm:pt modelId="{402182E4-71A5-4E03-AEDF-760BDEAF71F6}" type="pres">
      <dgm:prSet presAssocID="{8E295638-D889-446C-99EC-7C726894B394}" presName="Name10" presStyleLbl="parChTrans1D2" presStyleIdx="3" presStyleCnt="4"/>
      <dgm:spPr/>
    </dgm:pt>
    <dgm:pt modelId="{243C0A50-6CA2-47EA-9FF8-3E58A8010A2A}" type="pres">
      <dgm:prSet presAssocID="{6A01FD3F-CD4F-4634-8F76-4132B216BA52}" presName="hierRoot2" presStyleCnt="0"/>
      <dgm:spPr/>
    </dgm:pt>
    <dgm:pt modelId="{48F713B1-E5AA-4762-B01A-34F2819F772A}" type="pres">
      <dgm:prSet presAssocID="{6A01FD3F-CD4F-4634-8F76-4132B216BA52}" presName="composite2" presStyleCnt="0"/>
      <dgm:spPr/>
    </dgm:pt>
    <dgm:pt modelId="{DD0979F7-142C-446B-82E1-807D9481090D}" type="pres">
      <dgm:prSet presAssocID="{6A01FD3F-CD4F-4634-8F76-4132B216BA52}" presName="background2" presStyleLbl="node2" presStyleIdx="3" presStyleCnt="4"/>
      <dgm:spPr/>
    </dgm:pt>
    <dgm:pt modelId="{9E6BBD51-36DD-4D49-85F2-EE3B59E41913}" type="pres">
      <dgm:prSet presAssocID="{6A01FD3F-CD4F-4634-8F76-4132B216BA52}" presName="text2" presStyleLbl="fgAcc2" presStyleIdx="3" presStyleCnt="4">
        <dgm:presLayoutVars>
          <dgm:chPref val="3"/>
        </dgm:presLayoutVars>
      </dgm:prSet>
      <dgm:spPr/>
    </dgm:pt>
    <dgm:pt modelId="{F7D46CFA-2302-4E23-937A-4A03E7FF673B}" type="pres">
      <dgm:prSet presAssocID="{6A01FD3F-CD4F-4634-8F76-4132B216BA52}" presName="hierChild3" presStyleCnt="0"/>
      <dgm:spPr/>
    </dgm:pt>
    <dgm:pt modelId="{B152429D-7846-4882-A3DD-BD9537E2A251}" type="pres">
      <dgm:prSet presAssocID="{CA5B3D9B-351A-4DBB-8715-E3F7AC819D4A}" presName="hierRoot1" presStyleCnt="0"/>
      <dgm:spPr/>
    </dgm:pt>
    <dgm:pt modelId="{2127F78C-6BC5-4C1B-BAE1-C11FE315BDD3}" type="pres">
      <dgm:prSet presAssocID="{CA5B3D9B-351A-4DBB-8715-E3F7AC819D4A}" presName="composite" presStyleCnt="0"/>
      <dgm:spPr/>
    </dgm:pt>
    <dgm:pt modelId="{E7437FD0-3DFE-458D-9EEE-0EE70A63DF96}" type="pres">
      <dgm:prSet presAssocID="{CA5B3D9B-351A-4DBB-8715-E3F7AC819D4A}" presName="background" presStyleLbl="node0" presStyleIdx="1" presStyleCnt="2"/>
      <dgm:spPr/>
    </dgm:pt>
    <dgm:pt modelId="{9F56E20C-9B9A-4DFB-9E9F-C6766C37BA71}" type="pres">
      <dgm:prSet presAssocID="{CA5B3D9B-351A-4DBB-8715-E3F7AC819D4A}" presName="text" presStyleLbl="fgAcc0" presStyleIdx="1" presStyleCnt="2">
        <dgm:presLayoutVars>
          <dgm:chPref val="3"/>
        </dgm:presLayoutVars>
      </dgm:prSet>
      <dgm:spPr/>
    </dgm:pt>
    <dgm:pt modelId="{EC0B8C23-095B-4FAC-9216-0FA785399AE4}" type="pres">
      <dgm:prSet presAssocID="{CA5B3D9B-351A-4DBB-8715-E3F7AC819D4A}" presName="hierChild2" presStyleCnt="0"/>
      <dgm:spPr/>
    </dgm:pt>
  </dgm:ptLst>
  <dgm:cxnLst>
    <dgm:cxn modelId="{D354221A-724F-4DF5-AB11-628958AE8017}" srcId="{70FE9D79-65DC-4E77-8F77-E1E9BE063153}" destId="{CA5B3D9B-351A-4DBB-8715-E3F7AC819D4A}" srcOrd="1" destOrd="0" parTransId="{6D1B2E28-802D-4CF9-B258-EF548272C267}" sibTransId="{4E563928-69D6-4EB2-A9EE-9D438B10EF9F}"/>
    <dgm:cxn modelId="{E5A9DC31-53D0-41C2-8114-D2C720809B19}" type="presOf" srcId="{6A01FD3F-CD4F-4634-8F76-4132B216BA52}" destId="{9E6BBD51-36DD-4D49-85F2-EE3B59E41913}" srcOrd="0" destOrd="0" presId="urn:microsoft.com/office/officeart/2005/8/layout/hierarchy1"/>
    <dgm:cxn modelId="{1CE5BA38-1984-4365-A7FB-8EB0413941F5}" type="presOf" srcId="{BBA3271F-8843-47D5-ADC9-DFA77D382288}" destId="{37CFD506-7613-44D7-A334-D948ED916C79}" srcOrd="0" destOrd="0" presId="urn:microsoft.com/office/officeart/2005/8/layout/hierarchy1"/>
    <dgm:cxn modelId="{ECCDA349-C9C6-4AD9-AE08-60B58FD80543}" type="presOf" srcId="{58C04050-80C0-4706-A7DA-E85E1337496E}" destId="{DFA78D32-4B17-4317-9728-EA136FB8EDB3}" srcOrd="0" destOrd="0" presId="urn:microsoft.com/office/officeart/2005/8/layout/hierarchy1"/>
    <dgm:cxn modelId="{72DE0070-7C77-448B-8B45-47BE6A93A1E5}" type="presOf" srcId="{CA5B3D9B-351A-4DBB-8715-E3F7AC819D4A}" destId="{9F56E20C-9B9A-4DFB-9E9F-C6766C37BA71}" srcOrd="0" destOrd="0" presId="urn:microsoft.com/office/officeart/2005/8/layout/hierarchy1"/>
    <dgm:cxn modelId="{F1F53750-9C9A-4897-AE0A-5F0D2D09E482}" srcId="{BBA3271F-8843-47D5-ADC9-DFA77D382288}" destId="{65B8DDD2-9F47-4D66-BA4E-88E41E891CBA}" srcOrd="0" destOrd="0" parTransId="{96B14B75-C1FE-49F8-A5B1-36E723748D60}" sibTransId="{257D50D4-A70E-4DC2-878D-BE6000EB4B3A}"/>
    <dgm:cxn modelId="{C0187B53-ECCF-4FF4-B9CB-9895EBEE6598}" type="presOf" srcId="{E61B0FC6-3F8F-4B5B-9739-78281D135DA2}" destId="{C422AD28-44F1-4338-BFF5-198D7D8DC4A9}" srcOrd="0" destOrd="0" presId="urn:microsoft.com/office/officeart/2005/8/layout/hierarchy1"/>
    <dgm:cxn modelId="{D8A5005A-04E7-4182-A83E-E79ABCA8E18F}" type="presOf" srcId="{70FE9D79-65DC-4E77-8F77-E1E9BE063153}" destId="{066BEDAA-7E88-420B-8C94-F786BC27510C}" srcOrd="0" destOrd="0" presId="urn:microsoft.com/office/officeart/2005/8/layout/hierarchy1"/>
    <dgm:cxn modelId="{B5913B85-38C6-4C23-9BD4-721E1C78AB7A}" type="presOf" srcId="{5A75DCFA-AE5F-4CC5-82BF-C08B03AC341F}" destId="{9AE09388-519E-4D18-BF60-FD32A13E4E62}" srcOrd="0" destOrd="0" presId="urn:microsoft.com/office/officeart/2005/8/layout/hierarchy1"/>
    <dgm:cxn modelId="{152CE08E-A6ED-4ADE-BE48-A35512ECCD66}" type="presOf" srcId="{65B8DDD2-9F47-4D66-BA4E-88E41E891CBA}" destId="{D0B6D1C5-AF1E-4CCD-9BF5-2A6FF7313501}" srcOrd="0" destOrd="0" presId="urn:microsoft.com/office/officeart/2005/8/layout/hierarchy1"/>
    <dgm:cxn modelId="{4BF33D90-5B90-41E5-91CF-88F5F5731E2A}" srcId="{BBA3271F-8843-47D5-ADC9-DFA77D382288}" destId="{58C04050-80C0-4706-A7DA-E85E1337496E}" srcOrd="2" destOrd="0" parTransId="{03CC0DBF-6419-4A0B-9E21-F5D3B9559BF3}" sibTransId="{00F7FDF0-5CB6-447A-94A2-004348F8D948}"/>
    <dgm:cxn modelId="{26FD7A92-1EEA-4C6E-A07E-43F180FE446D}" srcId="{BBA3271F-8843-47D5-ADC9-DFA77D382288}" destId="{5A75DCFA-AE5F-4CC5-82BF-C08B03AC341F}" srcOrd="1" destOrd="0" parTransId="{E61B0FC6-3F8F-4B5B-9739-78281D135DA2}" sibTransId="{026E589E-854E-4072-93FE-C4FEC6B965FF}"/>
    <dgm:cxn modelId="{A9C0E29E-73FA-4543-A2F9-210CB9E8C4D8}" type="presOf" srcId="{8E295638-D889-446C-99EC-7C726894B394}" destId="{402182E4-71A5-4E03-AEDF-760BDEAF71F6}" srcOrd="0" destOrd="0" presId="urn:microsoft.com/office/officeart/2005/8/layout/hierarchy1"/>
    <dgm:cxn modelId="{B44ECDA9-1429-44AB-8411-B2BF23B99130}" type="presOf" srcId="{96B14B75-C1FE-49F8-A5B1-36E723748D60}" destId="{CC08F441-B635-439E-BE93-662D094510DC}" srcOrd="0" destOrd="0" presId="urn:microsoft.com/office/officeart/2005/8/layout/hierarchy1"/>
    <dgm:cxn modelId="{DD4F9EC9-49FB-420F-B5F3-C04373E1955A}" srcId="{70FE9D79-65DC-4E77-8F77-E1E9BE063153}" destId="{BBA3271F-8843-47D5-ADC9-DFA77D382288}" srcOrd="0" destOrd="0" parTransId="{20E23386-3F82-436E-BADB-0D5C3F4BCF7B}" sibTransId="{CB4D35E9-8D1E-4086-9D01-639EE48C4AF4}"/>
    <dgm:cxn modelId="{EBF827E7-E326-4102-9408-119AE91FAE63}" srcId="{BBA3271F-8843-47D5-ADC9-DFA77D382288}" destId="{6A01FD3F-CD4F-4634-8F76-4132B216BA52}" srcOrd="3" destOrd="0" parTransId="{8E295638-D889-446C-99EC-7C726894B394}" sibTransId="{1A9178B8-926F-49AA-9887-3512C30CC495}"/>
    <dgm:cxn modelId="{5DE47BEB-9870-480C-B73F-D988F4D984AD}" type="presOf" srcId="{03CC0DBF-6419-4A0B-9E21-F5D3B9559BF3}" destId="{113909EA-D1FE-420B-A31C-63E3F3075C04}" srcOrd="0" destOrd="0" presId="urn:microsoft.com/office/officeart/2005/8/layout/hierarchy1"/>
    <dgm:cxn modelId="{4F05C48D-C68E-4AB0-83CE-AC8F15F5FE65}" type="presParOf" srcId="{066BEDAA-7E88-420B-8C94-F786BC27510C}" destId="{F0E4CA45-E90C-4D6C-8726-779541F0A0FC}" srcOrd="0" destOrd="0" presId="urn:microsoft.com/office/officeart/2005/8/layout/hierarchy1"/>
    <dgm:cxn modelId="{13408153-F8CA-4F98-946A-21EB4772D196}" type="presParOf" srcId="{F0E4CA45-E90C-4D6C-8726-779541F0A0FC}" destId="{1D5E1C67-2DD1-44D4-8764-A89D1AF505D9}" srcOrd="0" destOrd="0" presId="urn:microsoft.com/office/officeart/2005/8/layout/hierarchy1"/>
    <dgm:cxn modelId="{0EF23E3A-0137-4E22-AAAC-C048F2B89C91}" type="presParOf" srcId="{1D5E1C67-2DD1-44D4-8764-A89D1AF505D9}" destId="{91E6A239-7F11-4149-A5D3-B65F7C5FCEAA}" srcOrd="0" destOrd="0" presId="urn:microsoft.com/office/officeart/2005/8/layout/hierarchy1"/>
    <dgm:cxn modelId="{49034A97-3EEA-4C55-9D65-81A289847E11}" type="presParOf" srcId="{1D5E1C67-2DD1-44D4-8764-A89D1AF505D9}" destId="{37CFD506-7613-44D7-A334-D948ED916C79}" srcOrd="1" destOrd="0" presId="urn:microsoft.com/office/officeart/2005/8/layout/hierarchy1"/>
    <dgm:cxn modelId="{651AF257-5E0D-42A0-BB26-9A4EAD1F16E1}" type="presParOf" srcId="{F0E4CA45-E90C-4D6C-8726-779541F0A0FC}" destId="{1210EBE6-2F75-4CA4-A513-B33A46C9EB5C}" srcOrd="1" destOrd="0" presId="urn:microsoft.com/office/officeart/2005/8/layout/hierarchy1"/>
    <dgm:cxn modelId="{CD922B85-039E-49FF-8DAF-D8F768730C21}" type="presParOf" srcId="{1210EBE6-2F75-4CA4-A513-B33A46C9EB5C}" destId="{CC08F441-B635-439E-BE93-662D094510DC}" srcOrd="0" destOrd="0" presId="urn:microsoft.com/office/officeart/2005/8/layout/hierarchy1"/>
    <dgm:cxn modelId="{058E3764-586C-405A-9E43-60A790DDD9B5}" type="presParOf" srcId="{1210EBE6-2F75-4CA4-A513-B33A46C9EB5C}" destId="{83C631A6-2F45-48ED-9967-9D483CC17E46}" srcOrd="1" destOrd="0" presId="urn:microsoft.com/office/officeart/2005/8/layout/hierarchy1"/>
    <dgm:cxn modelId="{544BB765-69D3-466E-BE93-2FC324230F92}" type="presParOf" srcId="{83C631A6-2F45-48ED-9967-9D483CC17E46}" destId="{18CCAB20-1038-45AF-9A29-9ABCF211792E}" srcOrd="0" destOrd="0" presId="urn:microsoft.com/office/officeart/2005/8/layout/hierarchy1"/>
    <dgm:cxn modelId="{4FCED18F-E054-4AE5-98C3-F33F4FEC3C20}" type="presParOf" srcId="{18CCAB20-1038-45AF-9A29-9ABCF211792E}" destId="{8F1DC694-188F-4716-BB8E-2F453DC8A2FC}" srcOrd="0" destOrd="0" presId="urn:microsoft.com/office/officeart/2005/8/layout/hierarchy1"/>
    <dgm:cxn modelId="{49A98768-227D-4DBF-82BF-74C66A48F075}" type="presParOf" srcId="{18CCAB20-1038-45AF-9A29-9ABCF211792E}" destId="{D0B6D1C5-AF1E-4CCD-9BF5-2A6FF7313501}" srcOrd="1" destOrd="0" presId="urn:microsoft.com/office/officeart/2005/8/layout/hierarchy1"/>
    <dgm:cxn modelId="{87CB4D0D-BD5B-4979-99C0-4957CFD4A45C}" type="presParOf" srcId="{83C631A6-2F45-48ED-9967-9D483CC17E46}" destId="{F4D52185-E90D-4F7A-9C9E-B51DE27350EA}" srcOrd="1" destOrd="0" presId="urn:microsoft.com/office/officeart/2005/8/layout/hierarchy1"/>
    <dgm:cxn modelId="{B936A898-FD56-4C7B-8A1C-EA0C30425C87}" type="presParOf" srcId="{1210EBE6-2F75-4CA4-A513-B33A46C9EB5C}" destId="{C422AD28-44F1-4338-BFF5-198D7D8DC4A9}" srcOrd="2" destOrd="0" presId="urn:microsoft.com/office/officeart/2005/8/layout/hierarchy1"/>
    <dgm:cxn modelId="{E64A69A3-601A-4AF9-945D-1C07510BE0E7}" type="presParOf" srcId="{1210EBE6-2F75-4CA4-A513-B33A46C9EB5C}" destId="{A853A7B4-493D-4D6A-9855-433EFADED131}" srcOrd="3" destOrd="0" presId="urn:microsoft.com/office/officeart/2005/8/layout/hierarchy1"/>
    <dgm:cxn modelId="{F4CDE3E3-527A-41A3-9570-398B2627C286}" type="presParOf" srcId="{A853A7B4-493D-4D6A-9855-433EFADED131}" destId="{6A076FF6-D5D9-4F05-AF8F-407DE1A7194B}" srcOrd="0" destOrd="0" presId="urn:microsoft.com/office/officeart/2005/8/layout/hierarchy1"/>
    <dgm:cxn modelId="{D0558574-505F-414C-A316-24455EF45CFB}" type="presParOf" srcId="{6A076FF6-D5D9-4F05-AF8F-407DE1A7194B}" destId="{B586D270-506A-4A60-9313-956D2D9166AB}" srcOrd="0" destOrd="0" presId="urn:microsoft.com/office/officeart/2005/8/layout/hierarchy1"/>
    <dgm:cxn modelId="{548A9AE2-2A3C-4455-BE31-926DA00A39A4}" type="presParOf" srcId="{6A076FF6-D5D9-4F05-AF8F-407DE1A7194B}" destId="{9AE09388-519E-4D18-BF60-FD32A13E4E62}" srcOrd="1" destOrd="0" presId="urn:microsoft.com/office/officeart/2005/8/layout/hierarchy1"/>
    <dgm:cxn modelId="{07373AAF-CD65-4072-9D94-BFEFED64CC7D}" type="presParOf" srcId="{A853A7B4-493D-4D6A-9855-433EFADED131}" destId="{5EA9B723-22A7-41EF-AC2E-13824F24DAC6}" srcOrd="1" destOrd="0" presId="urn:microsoft.com/office/officeart/2005/8/layout/hierarchy1"/>
    <dgm:cxn modelId="{AFEDEF39-E095-47BC-858B-7BA169307620}" type="presParOf" srcId="{1210EBE6-2F75-4CA4-A513-B33A46C9EB5C}" destId="{113909EA-D1FE-420B-A31C-63E3F3075C04}" srcOrd="4" destOrd="0" presId="urn:microsoft.com/office/officeart/2005/8/layout/hierarchy1"/>
    <dgm:cxn modelId="{180CBEE7-E341-4C64-A855-893AB8C98C4B}" type="presParOf" srcId="{1210EBE6-2F75-4CA4-A513-B33A46C9EB5C}" destId="{2492967D-1D67-41B7-956E-F78E268A89C7}" srcOrd="5" destOrd="0" presId="urn:microsoft.com/office/officeart/2005/8/layout/hierarchy1"/>
    <dgm:cxn modelId="{A19E68DD-9373-4191-9506-D6673F089BBE}" type="presParOf" srcId="{2492967D-1D67-41B7-956E-F78E268A89C7}" destId="{87426F8D-C3BB-4B98-A204-C03C0ED66EA1}" srcOrd="0" destOrd="0" presId="urn:microsoft.com/office/officeart/2005/8/layout/hierarchy1"/>
    <dgm:cxn modelId="{FA1B8052-0DE3-42B5-9FD7-671A20799D33}" type="presParOf" srcId="{87426F8D-C3BB-4B98-A204-C03C0ED66EA1}" destId="{5C9980AD-FC73-4AFD-9D9B-E1FAE92101B6}" srcOrd="0" destOrd="0" presId="urn:microsoft.com/office/officeart/2005/8/layout/hierarchy1"/>
    <dgm:cxn modelId="{B3A2B73F-5520-4B62-A57A-33C9B82D1425}" type="presParOf" srcId="{87426F8D-C3BB-4B98-A204-C03C0ED66EA1}" destId="{DFA78D32-4B17-4317-9728-EA136FB8EDB3}" srcOrd="1" destOrd="0" presId="urn:microsoft.com/office/officeart/2005/8/layout/hierarchy1"/>
    <dgm:cxn modelId="{334CF369-F79D-4FF5-9658-CDE12B573FF0}" type="presParOf" srcId="{2492967D-1D67-41B7-956E-F78E268A89C7}" destId="{7F1B60ED-D839-4CC7-8737-C237B4B32620}" srcOrd="1" destOrd="0" presId="urn:microsoft.com/office/officeart/2005/8/layout/hierarchy1"/>
    <dgm:cxn modelId="{60163F19-5FDF-49C0-BA36-A2CC7CCAB258}" type="presParOf" srcId="{1210EBE6-2F75-4CA4-A513-B33A46C9EB5C}" destId="{402182E4-71A5-4E03-AEDF-760BDEAF71F6}" srcOrd="6" destOrd="0" presId="urn:microsoft.com/office/officeart/2005/8/layout/hierarchy1"/>
    <dgm:cxn modelId="{5154E90D-397E-4D93-B445-9318F97B89F6}" type="presParOf" srcId="{1210EBE6-2F75-4CA4-A513-B33A46C9EB5C}" destId="{243C0A50-6CA2-47EA-9FF8-3E58A8010A2A}" srcOrd="7" destOrd="0" presId="urn:microsoft.com/office/officeart/2005/8/layout/hierarchy1"/>
    <dgm:cxn modelId="{D4F5A3A0-A96A-4F73-8E58-9FE6C009A523}" type="presParOf" srcId="{243C0A50-6CA2-47EA-9FF8-3E58A8010A2A}" destId="{48F713B1-E5AA-4762-B01A-34F2819F772A}" srcOrd="0" destOrd="0" presId="urn:microsoft.com/office/officeart/2005/8/layout/hierarchy1"/>
    <dgm:cxn modelId="{8575F487-9B9F-4992-A54C-22984F47F81D}" type="presParOf" srcId="{48F713B1-E5AA-4762-B01A-34F2819F772A}" destId="{DD0979F7-142C-446B-82E1-807D9481090D}" srcOrd="0" destOrd="0" presId="urn:microsoft.com/office/officeart/2005/8/layout/hierarchy1"/>
    <dgm:cxn modelId="{A8737480-C0A5-412F-9320-6C2B88A18F08}" type="presParOf" srcId="{48F713B1-E5AA-4762-B01A-34F2819F772A}" destId="{9E6BBD51-36DD-4D49-85F2-EE3B59E41913}" srcOrd="1" destOrd="0" presId="urn:microsoft.com/office/officeart/2005/8/layout/hierarchy1"/>
    <dgm:cxn modelId="{2CED169C-2355-4760-8F43-746BF441445F}" type="presParOf" srcId="{243C0A50-6CA2-47EA-9FF8-3E58A8010A2A}" destId="{F7D46CFA-2302-4E23-937A-4A03E7FF673B}" srcOrd="1" destOrd="0" presId="urn:microsoft.com/office/officeart/2005/8/layout/hierarchy1"/>
    <dgm:cxn modelId="{40DA0128-E1C2-4DF5-9934-31CCEF24A4E2}" type="presParOf" srcId="{066BEDAA-7E88-420B-8C94-F786BC27510C}" destId="{B152429D-7846-4882-A3DD-BD9537E2A251}" srcOrd="1" destOrd="0" presId="urn:microsoft.com/office/officeart/2005/8/layout/hierarchy1"/>
    <dgm:cxn modelId="{258FF0D4-0239-4C63-B8ED-9843DFAF0B58}" type="presParOf" srcId="{B152429D-7846-4882-A3DD-BD9537E2A251}" destId="{2127F78C-6BC5-4C1B-BAE1-C11FE315BDD3}" srcOrd="0" destOrd="0" presId="urn:microsoft.com/office/officeart/2005/8/layout/hierarchy1"/>
    <dgm:cxn modelId="{3459DEC2-2E3B-4D3A-8071-89FC6FB14266}" type="presParOf" srcId="{2127F78C-6BC5-4C1B-BAE1-C11FE315BDD3}" destId="{E7437FD0-3DFE-458D-9EEE-0EE70A63DF96}" srcOrd="0" destOrd="0" presId="urn:microsoft.com/office/officeart/2005/8/layout/hierarchy1"/>
    <dgm:cxn modelId="{A63E14DB-662E-4C7A-B1EA-F319D015266E}" type="presParOf" srcId="{2127F78C-6BC5-4C1B-BAE1-C11FE315BDD3}" destId="{9F56E20C-9B9A-4DFB-9E9F-C6766C37BA71}" srcOrd="1" destOrd="0" presId="urn:microsoft.com/office/officeart/2005/8/layout/hierarchy1"/>
    <dgm:cxn modelId="{246551DA-A9B6-4FE1-B887-8E2B6E1DC405}" type="presParOf" srcId="{B152429D-7846-4882-A3DD-BD9537E2A251}" destId="{EC0B8C23-095B-4FAC-9216-0FA785399AE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2182E4-71A5-4E03-AEDF-760BDEAF71F6}">
      <dsp:nvSpPr>
        <dsp:cNvPr id="0" name=""/>
        <dsp:cNvSpPr/>
      </dsp:nvSpPr>
      <dsp:spPr>
        <a:xfrm>
          <a:off x="5257001" y="828116"/>
          <a:ext cx="2387275" cy="3787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078"/>
              </a:lnTo>
              <a:lnTo>
                <a:pt x="2387275" y="258078"/>
              </a:lnTo>
              <a:lnTo>
                <a:pt x="2387275" y="37870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3909EA-D1FE-420B-A31C-63E3F3075C04}">
      <dsp:nvSpPr>
        <dsp:cNvPr id="0" name=""/>
        <dsp:cNvSpPr/>
      </dsp:nvSpPr>
      <dsp:spPr>
        <a:xfrm>
          <a:off x="5257001" y="828116"/>
          <a:ext cx="795758" cy="3787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078"/>
              </a:lnTo>
              <a:lnTo>
                <a:pt x="795758" y="258078"/>
              </a:lnTo>
              <a:lnTo>
                <a:pt x="795758" y="37870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22AD28-44F1-4338-BFF5-198D7D8DC4A9}">
      <dsp:nvSpPr>
        <dsp:cNvPr id="0" name=""/>
        <dsp:cNvSpPr/>
      </dsp:nvSpPr>
      <dsp:spPr>
        <a:xfrm>
          <a:off x="4461243" y="828116"/>
          <a:ext cx="795758" cy="378708"/>
        </a:xfrm>
        <a:custGeom>
          <a:avLst/>
          <a:gdLst/>
          <a:ahLst/>
          <a:cxnLst/>
          <a:rect l="0" t="0" r="0" b="0"/>
          <a:pathLst>
            <a:path>
              <a:moveTo>
                <a:pt x="795758" y="0"/>
              </a:moveTo>
              <a:lnTo>
                <a:pt x="795758" y="258078"/>
              </a:lnTo>
              <a:lnTo>
                <a:pt x="0" y="258078"/>
              </a:lnTo>
              <a:lnTo>
                <a:pt x="0" y="37870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08F441-B635-439E-BE93-662D094510DC}">
      <dsp:nvSpPr>
        <dsp:cNvPr id="0" name=""/>
        <dsp:cNvSpPr/>
      </dsp:nvSpPr>
      <dsp:spPr>
        <a:xfrm>
          <a:off x="2869726" y="828116"/>
          <a:ext cx="2387275" cy="378708"/>
        </a:xfrm>
        <a:custGeom>
          <a:avLst/>
          <a:gdLst/>
          <a:ahLst/>
          <a:cxnLst/>
          <a:rect l="0" t="0" r="0" b="0"/>
          <a:pathLst>
            <a:path>
              <a:moveTo>
                <a:pt x="2387275" y="0"/>
              </a:moveTo>
              <a:lnTo>
                <a:pt x="2387275" y="258078"/>
              </a:lnTo>
              <a:lnTo>
                <a:pt x="0" y="258078"/>
              </a:lnTo>
              <a:lnTo>
                <a:pt x="0" y="37870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E6A239-7F11-4149-A5D3-B65F7C5FCEAA}">
      <dsp:nvSpPr>
        <dsp:cNvPr id="0" name=""/>
        <dsp:cNvSpPr/>
      </dsp:nvSpPr>
      <dsp:spPr>
        <a:xfrm>
          <a:off x="4605926" y="1250"/>
          <a:ext cx="1302150" cy="8268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CFD506-7613-44D7-A334-D948ED916C79}">
      <dsp:nvSpPr>
        <dsp:cNvPr id="0" name=""/>
        <dsp:cNvSpPr/>
      </dsp:nvSpPr>
      <dsp:spPr>
        <a:xfrm>
          <a:off x="4750610" y="138699"/>
          <a:ext cx="1302150" cy="8268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alibri" panose="020F0502020204030204" pitchFamily="34" charset="0"/>
              <a:cs typeface="Calibri" panose="020F0502020204030204" pitchFamily="34" charset="0"/>
            </a:rPr>
            <a:t>Heat Stroke is the most serious heat-related  disorder.</a:t>
          </a:r>
        </a:p>
      </dsp:txBody>
      <dsp:txXfrm>
        <a:off x="4774828" y="162917"/>
        <a:ext cx="1253714" cy="778429"/>
      </dsp:txXfrm>
    </dsp:sp>
    <dsp:sp modelId="{8F1DC694-188F-4716-BB8E-2F453DC8A2FC}">
      <dsp:nvSpPr>
        <dsp:cNvPr id="0" name=""/>
        <dsp:cNvSpPr/>
      </dsp:nvSpPr>
      <dsp:spPr>
        <a:xfrm>
          <a:off x="2218651" y="1206824"/>
          <a:ext cx="1302150" cy="8268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6D1C5-AF1E-4CCD-9BF5-2A6FF7313501}">
      <dsp:nvSpPr>
        <dsp:cNvPr id="0" name=""/>
        <dsp:cNvSpPr/>
      </dsp:nvSpPr>
      <dsp:spPr>
        <a:xfrm>
          <a:off x="2363334" y="1344273"/>
          <a:ext cx="1302150" cy="8268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Unable to control body temperature (40℃)</a:t>
          </a:r>
        </a:p>
      </dsp:txBody>
      <dsp:txXfrm>
        <a:off x="2387552" y="1368491"/>
        <a:ext cx="1253714" cy="778429"/>
      </dsp:txXfrm>
    </dsp:sp>
    <dsp:sp modelId="{B586D270-506A-4A60-9313-956D2D9166AB}">
      <dsp:nvSpPr>
        <dsp:cNvPr id="0" name=""/>
        <dsp:cNvSpPr/>
      </dsp:nvSpPr>
      <dsp:spPr>
        <a:xfrm>
          <a:off x="3810168" y="1206824"/>
          <a:ext cx="1302150" cy="8268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E09388-519E-4D18-BF60-FD32A13E4E62}">
      <dsp:nvSpPr>
        <dsp:cNvPr id="0" name=""/>
        <dsp:cNvSpPr/>
      </dsp:nvSpPr>
      <dsp:spPr>
        <a:xfrm>
          <a:off x="3954851" y="1344273"/>
          <a:ext cx="1302150" cy="8268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Body’s temperature rises rapidly</a:t>
          </a:r>
        </a:p>
      </dsp:txBody>
      <dsp:txXfrm>
        <a:off x="3979069" y="1368491"/>
        <a:ext cx="1253714" cy="778429"/>
      </dsp:txXfrm>
    </dsp:sp>
    <dsp:sp modelId="{5C9980AD-FC73-4AFD-9D9B-E1FAE92101B6}">
      <dsp:nvSpPr>
        <dsp:cNvPr id="0" name=""/>
        <dsp:cNvSpPr/>
      </dsp:nvSpPr>
      <dsp:spPr>
        <a:xfrm>
          <a:off x="5401685" y="1206824"/>
          <a:ext cx="1302150" cy="8268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A78D32-4B17-4317-9728-EA136FB8EDB3}">
      <dsp:nvSpPr>
        <dsp:cNvPr id="0" name=""/>
        <dsp:cNvSpPr/>
      </dsp:nvSpPr>
      <dsp:spPr>
        <a:xfrm>
          <a:off x="5546368" y="1344273"/>
          <a:ext cx="1302150" cy="8268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Sweating mechanism fails</a:t>
          </a:r>
        </a:p>
      </dsp:txBody>
      <dsp:txXfrm>
        <a:off x="5570586" y="1368491"/>
        <a:ext cx="1253714" cy="778429"/>
      </dsp:txXfrm>
    </dsp:sp>
    <dsp:sp modelId="{DD0979F7-142C-446B-82E1-807D9481090D}">
      <dsp:nvSpPr>
        <dsp:cNvPr id="0" name=""/>
        <dsp:cNvSpPr/>
      </dsp:nvSpPr>
      <dsp:spPr>
        <a:xfrm>
          <a:off x="6993202" y="1206824"/>
          <a:ext cx="1302150" cy="8268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6BBD51-36DD-4D49-85F2-EE3B59E41913}">
      <dsp:nvSpPr>
        <dsp:cNvPr id="0" name=""/>
        <dsp:cNvSpPr/>
      </dsp:nvSpPr>
      <dsp:spPr>
        <a:xfrm>
          <a:off x="7137885" y="1344273"/>
          <a:ext cx="1302150" cy="8268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Body is unable to cool down</a:t>
          </a:r>
        </a:p>
      </dsp:txBody>
      <dsp:txXfrm>
        <a:off x="7162103" y="1368491"/>
        <a:ext cx="1253714" cy="778429"/>
      </dsp:txXfrm>
    </dsp:sp>
    <dsp:sp modelId="{E7437FD0-3DFE-458D-9EEE-0EE70A63DF96}">
      <dsp:nvSpPr>
        <dsp:cNvPr id="0" name=""/>
        <dsp:cNvSpPr/>
      </dsp:nvSpPr>
      <dsp:spPr>
        <a:xfrm>
          <a:off x="6197443" y="1250"/>
          <a:ext cx="1302150" cy="8268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56E20C-9B9A-4DFB-9E9F-C6766C37BA71}">
      <dsp:nvSpPr>
        <dsp:cNvPr id="0" name=""/>
        <dsp:cNvSpPr/>
      </dsp:nvSpPr>
      <dsp:spPr>
        <a:xfrm>
          <a:off x="6342126" y="138699"/>
          <a:ext cx="1302150" cy="8268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Calibri" panose="020F0502020204030204" pitchFamily="34" charset="0"/>
              <a:cs typeface="Calibri" panose="020F0502020204030204" pitchFamily="34" charset="0"/>
            </a:rPr>
            <a:t>Heat Stroke can cause death or permanent disability if emergency treatment is not given</a:t>
          </a:r>
        </a:p>
      </dsp:txBody>
      <dsp:txXfrm>
        <a:off x="6366344" y="162917"/>
        <a:ext cx="1253714" cy="7784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C4E57D-E6DD-5244-AA71-11DBF2788FBC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C064EB-BA21-AB4A-BDFB-56F38AC6A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751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sv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3"/>
            <a:ext cx="2133229" cy="31528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10FB757-4A67-323B-1D3F-32E50B49602C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3610BF6-B5DF-E767-4894-FBD01B61CF12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F96058A-2B9C-D0C3-1B21-8DE058F22B94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4" name="Picture 3" descr="A blue and black triangle&#10;&#10;Description automatically generated">
            <a:extLst>
              <a:ext uri="{FF2B5EF4-FFF2-40B4-BE49-F238E27FC236}">
                <a16:creationId xmlns:a16="http://schemas.microsoft.com/office/drawing/2014/main" id="{F5F5A687-6991-3AC5-B99D-3D8B3026F07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17523" y="293914"/>
            <a:ext cx="1390711" cy="316071"/>
          </a:xfrm>
          <a:prstGeom prst="rect">
            <a:avLst/>
          </a:prstGeom>
        </p:spPr>
      </p:pic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8291A92F-DCA4-94D6-1CCE-62442917A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9" name="Picture 8" descr="A blue and black triangle&#10;&#10;Description automatically generated">
            <a:extLst>
              <a:ext uri="{FF2B5EF4-FFF2-40B4-BE49-F238E27FC236}">
                <a16:creationId xmlns:a16="http://schemas.microsoft.com/office/drawing/2014/main" id="{4F80880C-DD84-C83C-56EE-4E48E696F94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66113902-DCD7-CA7F-5AF8-EC52DF0206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639266"/>
            <a:ext cx="11691548" cy="2503488"/>
          </a:xfrm>
        </p:spPr>
        <p:txBody>
          <a:bodyPr>
            <a:noAutofit/>
          </a:bodyPr>
          <a:lstStyle>
            <a:lvl1pPr marL="0" indent="0">
              <a:buNone/>
              <a:defRPr sz="5400">
                <a:solidFill>
                  <a:schemeClr val="tx2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2pPr>
            <a:lvl3pPr marL="9144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3pPr>
            <a:lvl4pPr marL="13716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4pPr>
            <a:lvl5pPr marL="18288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BF739BFC-CAED-65AE-AB55-30CF126928F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57567" y="296240"/>
            <a:ext cx="1390650" cy="315912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0B5B-C33E-2B40-06C6-93AE471855E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B9AA425-1999-E9BE-8E83-9FBD5B0DCBD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358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30936F9-CD18-5685-DFCE-D7ACAE1E5B0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8E1DA5B-6EC1-38F1-9E2F-843F122ADC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522" r="55603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4962" y="296863"/>
            <a:ext cx="2133229" cy="3152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1636E7-E74A-2C2B-9892-201A880EA764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02229C-588E-8CB2-A401-D5DA2FD4FBEA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9CD775-B56D-3689-D826-538D17223508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13" name="Picture 12" descr="A blue and black triangle&#10;&#10;Description automatically generated">
            <a:extLst>
              <a:ext uri="{FF2B5EF4-FFF2-40B4-BE49-F238E27FC236}">
                <a16:creationId xmlns:a16="http://schemas.microsoft.com/office/drawing/2014/main" id="{2A2CBD18-0AA1-87D9-F22B-A48A050ACBA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14" name="Picture 13" descr="A blue and black triangle&#10;&#10;Description automatically generated">
            <a:extLst>
              <a:ext uri="{FF2B5EF4-FFF2-40B4-BE49-F238E27FC236}">
                <a16:creationId xmlns:a16="http://schemas.microsoft.com/office/drawing/2014/main" id="{4B6C9693-0427-B861-364F-B4C6F437999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9919E1C1-65E0-E5C0-666B-165988E1DF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639266"/>
            <a:ext cx="11691548" cy="2503488"/>
          </a:xfrm>
        </p:spPr>
        <p:txBody>
          <a:bodyPr>
            <a:noAutofit/>
          </a:bodyPr>
          <a:lstStyle>
            <a:lvl1pPr marL="0" indent="0">
              <a:buNone/>
              <a:defRPr sz="5400">
                <a:solidFill>
                  <a:schemeClr val="tx2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2pPr>
            <a:lvl3pPr marL="9144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3pPr>
            <a:lvl4pPr marL="13716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4pPr>
            <a:lvl5pPr marL="18288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29C9A1-6E3C-931D-F104-D3802A901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3074AB-8784-7FAF-43D4-142F7A9EB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6671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929611A-DA67-346E-C0DA-0F71E3E757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4971" y="134278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1A1CAEF-9C7B-8D7D-FFA4-5393F9E183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4971" y="171474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138E8239-EF20-B055-252C-9DF1F213609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35699" y="134278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0" name="Text Placeholder 11">
            <a:extLst>
              <a:ext uri="{FF2B5EF4-FFF2-40B4-BE49-F238E27FC236}">
                <a16:creationId xmlns:a16="http://schemas.microsoft.com/office/drawing/2014/main" id="{970D8242-2256-F93D-A63D-838548B971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35699" y="171474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5" name="Text Placeholder 11">
            <a:extLst>
              <a:ext uri="{FF2B5EF4-FFF2-40B4-BE49-F238E27FC236}">
                <a16:creationId xmlns:a16="http://schemas.microsoft.com/office/drawing/2014/main" id="{4075C1E3-22FB-373D-1668-731C87528E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2437" y="134278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6DEC728C-0A95-0FDC-31C8-133C3CF8B5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2437" y="171474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F730B79D-8B84-1795-33D7-ACA2902D7C2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70429" y="134278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8" name="Text Placeholder 11">
            <a:extLst>
              <a:ext uri="{FF2B5EF4-FFF2-40B4-BE49-F238E27FC236}">
                <a16:creationId xmlns:a16="http://schemas.microsoft.com/office/drawing/2014/main" id="{5C33CC02-DF93-05D7-E817-0D4CBB8DCA0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70429" y="171474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9" name="Text Placeholder 11">
            <a:extLst>
              <a:ext uri="{FF2B5EF4-FFF2-40B4-BE49-F238E27FC236}">
                <a16:creationId xmlns:a16="http://schemas.microsoft.com/office/drawing/2014/main" id="{7C1B10C3-1544-6E2C-5DA3-2F9213202D2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872667" y="134278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0" name="Text Placeholder 11">
            <a:extLst>
              <a:ext uri="{FF2B5EF4-FFF2-40B4-BE49-F238E27FC236}">
                <a16:creationId xmlns:a16="http://schemas.microsoft.com/office/drawing/2014/main" id="{02CFA3FF-3839-C912-4251-90996327F19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872667" y="171474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1" name="Text Placeholder 11">
            <a:extLst>
              <a:ext uri="{FF2B5EF4-FFF2-40B4-BE49-F238E27FC236}">
                <a16:creationId xmlns:a16="http://schemas.microsoft.com/office/drawing/2014/main" id="{73835ED1-44DA-2772-57EE-D9C0A18CD56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4971" y="371402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2" name="Text Placeholder 11">
            <a:extLst>
              <a:ext uri="{FF2B5EF4-FFF2-40B4-BE49-F238E27FC236}">
                <a16:creationId xmlns:a16="http://schemas.microsoft.com/office/drawing/2014/main" id="{A28BAD74-BD41-52BD-2283-0001CFFD7E0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4971" y="408598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3" name="Text Placeholder 11">
            <a:extLst>
              <a:ext uri="{FF2B5EF4-FFF2-40B4-BE49-F238E27FC236}">
                <a16:creationId xmlns:a16="http://schemas.microsoft.com/office/drawing/2014/main" id="{7B07B9A9-F6AE-EF89-AFFB-B7F68072F8C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735699" y="371402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4" name="Text Placeholder 11">
            <a:extLst>
              <a:ext uri="{FF2B5EF4-FFF2-40B4-BE49-F238E27FC236}">
                <a16:creationId xmlns:a16="http://schemas.microsoft.com/office/drawing/2014/main" id="{0619105F-63CE-5FDD-3FED-F6F058FA9CA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735699" y="408598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5" name="Text Placeholder 11">
            <a:extLst>
              <a:ext uri="{FF2B5EF4-FFF2-40B4-BE49-F238E27FC236}">
                <a16:creationId xmlns:a16="http://schemas.microsoft.com/office/drawing/2014/main" id="{730F4A35-9ABF-C804-EDCC-7572C78A203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122437" y="371402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6" name="Text Placeholder 11">
            <a:extLst>
              <a:ext uri="{FF2B5EF4-FFF2-40B4-BE49-F238E27FC236}">
                <a16:creationId xmlns:a16="http://schemas.microsoft.com/office/drawing/2014/main" id="{5F7E479B-3867-49FE-0FD2-9F5C9BC3158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122437" y="408598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7" name="Text Placeholder 11">
            <a:extLst>
              <a:ext uri="{FF2B5EF4-FFF2-40B4-BE49-F238E27FC236}">
                <a16:creationId xmlns:a16="http://schemas.microsoft.com/office/drawing/2014/main" id="{7DFBC90A-47AF-DD5E-CB86-34D00F75857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470429" y="371402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8" name="Text Placeholder 11">
            <a:extLst>
              <a:ext uri="{FF2B5EF4-FFF2-40B4-BE49-F238E27FC236}">
                <a16:creationId xmlns:a16="http://schemas.microsoft.com/office/drawing/2014/main" id="{B992603E-7979-81F0-CE40-13DF17B5152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470429" y="408598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9" name="Text Placeholder 11">
            <a:extLst>
              <a:ext uri="{FF2B5EF4-FFF2-40B4-BE49-F238E27FC236}">
                <a16:creationId xmlns:a16="http://schemas.microsoft.com/office/drawing/2014/main" id="{2ACA6A94-E13E-95A3-4B39-7648CFF86F0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872667" y="371402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0" name="Text Placeholder 11">
            <a:extLst>
              <a:ext uri="{FF2B5EF4-FFF2-40B4-BE49-F238E27FC236}">
                <a16:creationId xmlns:a16="http://schemas.microsoft.com/office/drawing/2014/main" id="{F1773E56-7C9E-1252-ED4B-FCC043C442F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872667" y="408598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4D46FA0-B345-A6B2-55E4-D0302F4B5542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42B6A1-C9BD-22CB-1A35-826F2B42BA9F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47FC383-F161-66D6-2EBB-13C60FAE4FA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AF00FD-398F-5CC3-82E2-FC5559D731C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245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98CB2DA2-98DF-8364-37F1-9C5B7C9745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296743"/>
            <a:ext cx="5761038" cy="599610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821231D2-0C16-65FF-AB2C-A56DCAECF0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882" y="1395755"/>
            <a:ext cx="5287020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7C843669-16FC-247E-4CCF-78698B7F1E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882" y="2282654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Text Placeholder 18">
            <a:extLst>
              <a:ext uri="{FF2B5EF4-FFF2-40B4-BE49-F238E27FC236}">
                <a16:creationId xmlns:a16="http://schemas.microsoft.com/office/drawing/2014/main" id="{24E96281-B386-878B-FA9B-454137DD92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6882" y="3569542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E58D787C-F802-E598-38E2-C37782006A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6882" y="3884573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EADB443-1E87-9F61-8D10-6A7F6ACCB04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5973DF-767F-4C63-470D-B5C84AB849D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04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Layou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98CB2DA2-98DF-8364-37F1-9C5B7C9745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88846" y="940183"/>
            <a:ext cx="5761038" cy="535266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821231D2-0C16-65FF-AB2C-A56DCAECF0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52344" y="940182"/>
            <a:ext cx="5287020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7C843669-16FC-247E-4CCF-78698B7F1E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52344" y="1827081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Text Placeholder 18">
            <a:extLst>
              <a:ext uri="{FF2B5EF4-FFF2-40B4-BE49-F238E27FC236}">
                <a16:creationId xmlns:a16="http://schemas.microsoft.com/office/drawing/2014/main" id="{24E96281-B386-878B-FA9B-454137DD92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52344" y="3113969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E58D787C-F802-E598-38E2-C37782006A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52344" y="3429000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908F92A-5955-62C0-4932-C3A16D7EF27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1225A0-9D0C-817E-B401-89F9E6778AF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3803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Layout 1 with Blu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8747F09C-7ED3-5EAF-509C-E07CF061B7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302283"/>
            <a:ext cx="11691548" cy="475410"/>
          </a:xfrm>
        </p:spPr>
        <p:txBody>
          <a:bodyPr>
            <a:noAutofit/>
          </a:bodyPr>
          <a:lstStyle>
            <a:lvl1pPr marL="0" indent="0">
              <a:buNone/>
              <a:defRPr sz="2400"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BFBA783-A3B4-B8DA-27A9-F5E0CBB18A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7506" y="3199250"/>
            <a:ext cx="9624914" cy="255158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2pPr>
            <a:lvl3pPr marL="9144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3pPr>
            <a:lvl4pPr marL="13716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4pPr>
            <a:lvl5pPr marL="18288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F89E83-9269-B872-DDCC-023EDAD4C3D1}"/>
              </a:ext>
            </a:extLst>
          </p:cNvPr>
          <p:cNvSpPr/>
          <p:nvPr userDrawn="1"/>
        </p:nvSpPr>
        <p:spPr>
          <a:xfrm>
            <a:off x="0" y="885371"/>
            <a:ext cx="12191999" cy="9869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2E29BD68-F3CF-2385-8152-0B94CFE92E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7506" y="1162226"/>
            <a:ext cx="11691548" cy="475410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A9C0EC9-03B6-D0C1-8440-8129C868C4C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8211827-7A97-CB06-1C2A-AE82903AB45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5279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8747F09C-7ED3-5EAF-509C-E07CF061B7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1415384"/>
            <a:ext cx="11691548" cy="475410"/>
          </a:xfrm>
        </p:spPr>
        <p:txBody>
          <a:bodyPr>
            <a:noAutofit/>
          </a:bodyPr>
          <a:lstStyle>
            <a:lvl1pPr marL="0" indent="0">
              <a:buNone/>
              <a:defRPr sz="2400"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BFBA783-A3B4-B8DA-27A9-F5E0CBB18A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7506" y="2312351"/>
            <a:ext cx="9624914" cy="255158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2pPr>
            <a:lvl3pPr marL="9144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3pPr>
            <a:lvl4pPr marL="13716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4pPr>
            <a:lvl5pPr marL="18288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EADA2B9-2675-BC6D-DC6A-C7950511E3A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840F45-D635-B68C-3F17-0E87929396C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870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8747F09C-7ED3-5EAF-509C-E07CF061B7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809194"/>
            <a:ext cx="11691548" cy="2971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BFBA783-A3B4-B8DA-27A9-F5E0CBB18A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7505" y="3106373"/>
            <a:ext cx="11691547" cy="616829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2pPr>
            <a:lvl3pPr marL="9144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3pPr>
            <a:lvl4pPr marL="13716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4pPr>
            <a:lvl5pPr marL="18288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E453BA0-0DD3-DBBF-0D4C-6D0E52F9D53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87F18E-3D2C-03EB-D2C8-49C004AA3CC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6663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Only 1 with Blu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8747F09C-7ED3-5EAF-509C-E07CF061B7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149198"/>
            <a:ext cx="11691548" cy="3499934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chemeClr val="tx2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36EED3-1CDD-37B9-2DD5-90BD1B6C514F}"/>
              </a:ext>
            </a:extLst>
          </p:cNvPr>
          <p:cNvSpPr/>
          <p:nvPr userDrawn="1"/>
        </p:nvSpPr>
        <p:spPr>
          <a:xfrm>
            <a:off x="0" y="885371"/>
            <a:ext cx="12191999" cy="9869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E97D12DB-0F0D-883C-C3F0-03B032931E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7506" y="1162226"/>
            <a:ext cx="11691548" cy="475410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6BBDCE5-BAEA-055B-FA17-BD835018C42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F129792-E1F7-0E2B-AFC0-E7FAE0D0AD9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036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Only 2 with Blu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8747F09C-7ED3-5EAF-509C-E07CF061B7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149198"/>
            <a:ext cx="11691548" cy="3499934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399BC6-3796-FDCE-D808-36E929A2F7B1}"/>
              </a:ext>
            </a:extLst>
          </p:cNvPr>
          <p:cNvSpPr/>
          <p:nvPr userDrawn="1"/>
        </p:nvSpPr>
        <p:spPr>
          <a:xfrm>
            <a:off x="0" y="885371"/>
            <a:ext cx="12191999" cy="9869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C75199ED-9450-A9A6-B555-0114BB69F5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7506" y="1162226"/>
            <a:ext cx="11691548" cy="475410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01BA61A8-7CAC-F2C0-1D28-05A1B8E538F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292BA12-A9C4-CD22-3BC8-5C462383AD0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3267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Onl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8747F09C-7ED3-5EAF-509C-E07CF061B7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1191161"/>
            <a:ext cx="11691548" cy="4457971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chemeClr val="tx2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89C4681-D013-F05A-A29C-FBC11A0F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99AF15-1627-1809-A3DA-869E3B001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810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Onl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8747F09C-7ED3-5EAF-509C-E07CF061B7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1191161"/>
            <a:ext cx="11691548" cy="4457971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51BB5F4-3B81-0358-D30E-CA6EC2056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371DDC-E979-AE1B-402A-77484FC9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074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Page Layout 1 with Blu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43" name="Text Placeholder 11">
            <a:extLst>
              <a:ext uri="{FF2B5EF4-FFF2-40B4-BE49-F238E27FC236}">
                <a16:creationId xmlns:a16="http://schemas.microsoft.com/office/drawing/2014/main" id="{DB9906BF-551B-4B29-CFFF-86E73BBCF3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6963" y="2263059"/>
            <a:ext cx="10885322" cy="98367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4" name="Text Placeholder 11">
            <a:extLst>
              <a:ext uri="{FF2B5EF4-FFF2-40B4-BE49-F238E27FC236}">
                <a16:creationId xmlns:a16="http://schemas.microsoft.com/office/drawing/2014/main" id="{F97700B6-1C18-ADE6-1E84-83F7EFF19F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963" y="4983454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5" name="Text Placeholder 11">
            <a:extLst>
              <a:ext uri="{FF2B5EF4-FFF2-40B4-BE49-F238E27FC236}">
                <a16:creationId xmlns:a16="http://schemas.microsoft.com/office/drawing/2014/main" id="{D13CE183-E80F-6AE7-C142-22497609B7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963" y="5301169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6" name="Text Placeholder 11">
            <a:extLst>
              <a:ext uri="{FF2B5EF4-FFF2-40B4-BE49-F238E27FC236}">
                <a16:creationId xmlns:a16="http://schemas.microsoft.com/office/drawing/2014/main" id="{5B0D3DB0-59D8-5B10-537B-06FBB8973B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59458" y="4983454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7" name="Text Placeholder 11">
            <a:extLst>
              <a:ext uri="{FF2B5EF4-FFF2-40B4-BE49-F238E27FC236}">
                <a16:creationId xmlns:a16="http://schemas.microsoft.com/office/drawing/2014/main" id="{6EF192E5-8A6F-CFFB-ABAE-E0344B7E3E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59458" y="5301169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8" name="Text Placeholder 11">
            <a:extLst>
              <a:ext uri="{FF2B5EF4-FFF2-40B4-BE49-F238E27FC236}">
                <a16:creationId xmlns:a16="http://schemas.microsoft.com/office/drawing/2014/main" id="{2CE5D8E6-3EFC-79CF-63CB-3D4E7EE35F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84203" y="4983454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9" name="Text Placeholder 11">
            <a:extLst>
              <a:ext uri="{FF2B5EF4-FFF2-40B4-BE49-F238E27FC236}">
                <a16:creationId xmlns:a16="http://schemas.microsoft.com/office/drawing/2014/main" id="{D8F95AE2-5724-AB84-417B-E8AB989C14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84203" y="5301169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0" name="Text Placeholder 11">
            <a:extLst>
              <a:ext uri="{FF2B5EF4-FFF2-40B4-BE49-F238E27FC236}">
                <a16:creationId xmlns:a16="http://schemas.microsoft.com/office/drawing/2014/main" id="{7AF9DEEB-D61E-9180-3E47-6A0B5059A4E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94189" y="4983454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1" name="Text Placeholder 11">
            <a:extLst>
              <a:ext uri="{FF2B5EF4-FFF2-40B4-BE49-F238E27FC236}">
                <a16:creationId xmlns:a16="http://schemas.microsoft.com/office/drawing/2014/main" id="{E2D1EA6E-1A4F-EA7A-69C8-E1AB5F91CA4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94189" y="5301169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2" name="Text Placeholder 11">
            <a:extLst>
              <a:ext uri="{FF2B5EF4-FFF2-40B4-BE49-F238E27FC236}">
                <a16:creationId xmlns:a16="http://schemas.microsoft.com/office/drawing/2014/main" id="{0C7ABB10-5051-353C-DA1A-7CB3AFEB88F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766169" y="4983454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3" name="Text Placeholder 11">
            <a:extLst>
              <a:ext uri="{FF2B5EF4-FFF2-40B4-BE49-F238E27FC236}">
                <a16:creationId xmlns:a16="http://schemas.microsoft.com/office/drawing/2014/main" id="{73C5BB4C-E257-0EEA-7995-FB659B40209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766169" y="5301169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6" name="Picture Placeholder 64">
            <a:extLst>
              <a:ext uri="{FF2B5EF4-FFF2-40B4-BE49-F238E27FC236}">
                <a16:creationId xmlns:a16="http://schemas.microsoft.com/office/drawing/2014/main" id="{92571867-399D-164C-D24D-6FB4A6411D0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47650" y="3672437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67" name="Picture Placeholder 64">
            <a:extLst>
              <a:ext uri="{FF2B5EF4-FFF2-40B4-BE49-F238E27FC236}">
                <a16:creationId xmlns:a16="http://schemas.microsoft.com/office/drawing/2014/main" id="{DA74221C-6280-29D1-32F8-DD667A55687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2549149" y="3672437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68" name="Picture Placeholder 64">
            <a:extLst>
              <a:ext uri="{FF2B5EF4-FFF2-40B4-BE49-F238E27FC236}">
                <a16:creationId xmlns:a16="http://schemas.microsoft.com/office/drawing/2014/main" id="{D8E02351-1DE0-465B-FDD7-68A6D1E70D5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873894" y="3672437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69" name="Picture Placeholder 64">
            <a:extLst>
              <a:ext uri="{FF2B5EF4-FFF2-40B4-BE49-F238E27FC236}">
                <a16:creationId xmlns:a16="http://schemas.microsoft.com/office/drawing/2014/main" id="{1121D9D9-AB3D-3D90-15E8-9C4407D6AD5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276131" y="3672437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70" name="Picture Placeholder 64">
            <a:extLst>
              <a:ext uri="{FF2B5EF4-FFF2-40B4-BE49-F238E27FC236}">
                <a16:creationId xmlns:a16="http://schemas.microsoft.com/office/drawing/2014/main" id="{845644A8-F9E4-7728-BE9E-2498D952653F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755860" y="3672437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B047C1-CE40-1ACF-3D69-94DFC918FF08}"/>
              </a:ext>
            </a:extLst>
          </p:cNvPr>
          <p:cNvSpPr/>
          <p:nvPr userDrawn="1"/>
        </p:nvSpPr>
        <p:spPr>
          <a:xfrm>
            <a:off x="0" y="885371"/>
            <a:ext cx="12191999" cy="9869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9B02E664-5689-F716-3F83-08251BC86D6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47506" y="1162226"/>
            <a:ext cx="11691548" cy="475410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A872690-0776-6DE5-CCF7-964338DC1FF4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B7CC83D-2F08-B968-B454-B0C7B8FE45EC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662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Pag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43" name="Text Placeholder 11">
            <a:extLst>
              <a:ext uri="{FF2B5EF4-FFF2-40B4-BE49-F238E27FC236}">
                <a16:creationId xmlns:a16="http://schemas.microsoft.com/office/drawing/2014/main" id="{DB9906BF-551B-4B29-CFFF-86E73BBCF3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6963" y="1383035"/>
            <a:ext cx="10885322" cy="98367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4" name="Text Placeholder 11">
            <a:extLst>
              <a:ext uri="{FF2B5EF4-FFF2-40B4-BE49-F238E27FC236}">
                <a16:creationId xmlns:a16="http://schemas.microsoft.com/office/drawing/2014/main" id="{F97700B6-1C18-ADE6-1E84-83F7EFF19F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963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5" name="Text Placeholder 11">
            <a:extLst>
              <a:ext uri="{FF2B5EF4-FFF2-40B4-BE49-F238E27FC236}">
                <a16:creationId xmlns:a16="http://schemas.microsoft.com/office/drawing/2014/main" id="{D13CE183-E80F-6AE7-C142-22497609B7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963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6" name="Text Placeholder 11">
            <a:extLst>
              <a:ext uri="{FF2B5EF4-FFF2-40B4-BE49-F238E27FC236}">
                <a16:creationId xmlns:a16="http://schemas.microsoft.com/office/drawing/2014/main" id="{5B0D3DB0-59D8-5B10-537B-06FBB8973B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59458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7" name="Text Placeholder 11">
            <a:extLst>
              <a:ext uri="{FF2B5EF4-FFF2-40B4-BE49-F238E27FC236}">
                <a16:creationId xmlns:a16="http://schemas.microsoft.com/office/drawing/2014/main" id="{6EF192E5-8A6F-CFFB-ABAE-E0344B7E3E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59458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8" name="Text Placeholder 11">
            <a:extLst>
              <a:ext uri="{FF2B5EF4-FFF2-40B4-BE49-F238E27FC236}">
                <a16:creationId xmlns:a16="http://schemas.microsoft.com/office/drawing/2014/main" id="{2CE5D8E6-3EFC-79CF-63CB-3D4E7EE35F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84203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9" name="Text Placeholder 11">
            <a:extLst>
              <a:ext uri="{FF2B5EF4-FFF2-40B4-BE49-F238E27FC236}">
                <a16:creationId xmlns:a16="http://schemas.microsoft.com/office/drawing/2014/main" id="{D8F95AE2-5724-AB84-417B-E8AB989C14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84203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0" name="Text Placeholder 11">
            <a:extLst>
              <a:ext uri="{FF2B5EF4-FFF2-40B4-BE49-F238E27FC236}">
                <a16:creationId xmlns:a16="http://schemas.microsoft.com/office/drawing/2014/main" id="{7AF9DEEB-D61E-9180-3E47-6A0B5059A4E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94189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1" name="Text Placeholder 11">
            <a:extLst>
              <a:ext uri="{FF2B5EF4-FFF2-40B4-BE49-F238E27FC236}">
                <a16:creationId xmlns:a16="http://schemas.microsoft.com/office/drawing/2014/main" id="{E2D1EA6E-1A4F-EA7A-69C8-E1AB5F91CA4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94189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2" name="Text Placeholder 11">
            <a:extLst>
              <a:ext uri="{FF2B5EF4-FFF2-40B4-BE49-F238E27FC236}">
                <a16:creationId xmlns:a16="http://schemas.microsoft.com/office/drawing/2014/main" id="{0C7ABB10-5051-353C-DA1A-7CB3AFEB88F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766169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3" name="Text Placeholder 11">
            <a:extLst>
              <a:ext uri="{FF2B5EF4-FFF2-40B4-BE49-F238E27FC236}">
                <a16:creationId xmlns:a16="http://schemas.microsoft.com/office/drawing/2014/main" id="{73C5BB4C-E257-0EEA-7995-FB659B40209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766169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6" name="Picture Placeholder 64">
            <a:extLst>
              <a:ext uri="{FF2B5EF4-FFF2-40B4-BE49-F238E27FC236}">
                <a16:creationId xmlns:a16="http://schemas.microsoft.com/office/drawing/2014/main" id="{92571867-399D-164C-D24D-6FB4A6411D0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47650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67" name="Picture Placeholder 64">
            <a:extLst>
              <a:ext uri="{FF2B5EF4-FFF2-40B4-BE49-F238E27FC236}">
                <a16:creationId xmlns:a16="http://schemas.microsoft.com/office/drawing/2014/main" id="{DA74221C-6280-29D1-32F8-DD667A55687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2549149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68" name="Picture Placeholder 64">
            <a:extLst>
              <a:ext uri="{FF2B5EF4-FFF2-40B4-BE49-F238E27FC236}">
                <a16:creationId xmlns:a16="http://schemas.microsoft.com/office/drawing/2014/main" id="{D8E02351-1DE0-465B-FDD7-68A6D1E70D5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873894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69" name="Picture Placeholder 64">
            <a:extLst>
              <a:ext uri="{FF2B5EF4-FFF2-40B4-BE49-F238E27FC236}">
                <a16:creationId xmlns:a16="http://schemas.microsoft.com/office/drawing/2014/main" id="{1121D9D9-AB3D-3D90-15E8-9C4407D6AD5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276131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70" name="Picture Placeholder 64">
            <a:extLst>
              <a:ext uri="{FF2B5EF4-FFF2-40B4-BE49-F238E27FC236}">
                <a16:creationId xmlns:a16="http://schemas.microsoft.com/office/drawing/2014/main" id="{845644A8-F9E4-7728-BE9E-2498D952653F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755860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B6058AC-06B3-ABBC-E38F-332CBC8EFBEB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B7761B-883D-E119-E994-CC717406FCA8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105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cons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42" name="Text Placeholder 18">
            <a:extLst>
              <a:ext uri="{FF2B5EF4-FFF2-40B4-BE49-F238E27FC236}">
                <a16:creationId xmlns:a16="http://schemas.microsoft.com/office/drawing/2014/main" id="{F9DBA378-3A3E-AB74-21E5-919D0C8B3E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882" y="1395755"/>
            <a:ext cx="5287020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4" name="Text Placeholder 18">
            <a:extLst>
              <a:ext uri="{FF2B5EF4-FFF2-40B4-BE49-F238E27FC236}">
                <a16:creationId xmlns:a16="http://schemas.microsoft.com/office/drawing/2014/main" id="{B08608CB-B22E-5C82-77BF-2B46F814B4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882" y="2282654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5" name="Text Placeholder 18">
            <a:extLst>
              <a:ext uri="{FF2B5EF4-FFF2-40B4-BE49-F238E27FC236}">
                <a16:creationId xmlns:a16="http://schemas.microsoft.com/office/drawing/2014/main" id="{2E31B0FD-9BF4-436B-22F1-0CC41E9B2E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6882" y="3569542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6" name="Text Placeholder 18">
            <a:extLst>
              <a:ext uri="{FF2B5EF4-FFF2-40B4-BE49-F238E27FC236}">
                <a16:creationId xmlns:a16="http://schemas.microsoft.com/office/drawing/2014/main" id="{13084A85-1ADF-9026-E59E-32D7901669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6882" y="3884573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9" name="Text Placeholder 11">
            <a:extLst>
              <a:ext uri="{FF2B5EF4-FFF2-40B4-BE49-F238E27FC236}">
                <a16:creationId xmlns:a16="http://schemas.microsoft.com/office/drawing/2014/main" id="{D8B52129-09CE-6EDE-001F-88B61A1175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295337" y="2145624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0" name="Text Placeholder 11">
            <a:extLst>
              <a:ext uri="{FF2B5EF4-FFF2-40B4-BE49-F238E27FC236}">
                <a16:creationId xmlns:a16="http://schemas.microsoft.com/office/drawing/2014/main" id="{4CE8DA8C-6425-BE31-7154-F7A2718BDE9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95337" y="2463339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3" name="Text Placeholder 11">
            <a:extLst>
              <a:ext uri="{FF2B5EF4-FFF2-40B4-BE49-F238E27FC236}">
                <a16:creationId xmlns:a16="http://schemas.microsoft.com/office/drawing/2014/main" id="{9DE7353D-1F93-E17F-0ECB-E47D5E147E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651079" y="2145624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4" name="Text Placeholder 11">
            <a:extLst>
              <a:ext uri="{FF2B5EF4-FFF2-40B4-BE49-F238E27FC236}">
                <a16:creationId xmlns:a16="http://schemas.microsoft.com/office/drawing/2014/main" id="{DAF26F16-4FDE-AF14-A7CE-F0B38FE32C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651079" y="2463339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4" name="Text Placeholder 11">
            <a:extLst>
              <a:ext uri="{FF2B5EF4-FFF2-40B4-BE49-F238E27FC236}">
                <a16:creationId xmlns:a16="http://schemas.microsoft.com/office/drawing/2014/main" id="{21796A57-08A5-3F38-29AC-A4C950CB6EE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95337" y="483458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5" name="Text Placeholder 11">
            <a:extLst>
              <a:ext uri="{FF2B5EF4-FFF2-40B4-BE49-F238E27FC236}">
                <a16:creationId xmlns:a16="http://schemas.microsoft.com/office/drawing/2014/main" id="{5C9CB888-10E9-B492-C128-2C4E814DCA7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295337" y="515229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9464318F-121F-C519-8B90-0BD8F451F4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651079" y="483458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78E89481-92EC-6E6A-A7B7-1086AD059A1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651079" y="515229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3" name="Picture Placeholder 78">
            <a:extLst>
              <a:ext uri="{FF2B5EF4-FFF2-40B4-BE49-F238E27FC236}">
                <a16:creationId xmlns:a16="http://schemas.microsoft.com/office/drawing/2014/main" id="{09476F5B-8853-CDC9-B3D7-E7D1E068F5E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294563" y="879475"/>
            <a:ext cx="1198562" cy="11191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4" name="Picture Placeholder 78">
            <a:extLst>
              <a:ext uri="{FF2B5EF4-FFF2-40B4-BE49-F238E27FC236}">
                <a16:creationId xmlns:a16="http://schemas.microsoft.com/office/drawing/2014/main" id="{68DFE38F-6EC8-67BF-9CE8-61977E9DFB3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627058" y="879475"/>
            <a:ext cx="1198562" cy="11191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5" name="Picture Placeholder 78">
            <a:extLst>
              <a:ext uri="{FF2B5EF4-FFF2-40B4-BE49-F238E27FC236}">
                <a16:creationId xmlns:a16="http://schemas.microsoft.com/office/drawing/2014/main" id="{DCB72FC5-C40A-A0C8-86D8-C14099A0FDBD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294563" y="3599427"/>
            <a:ext cx="1198562" cy="11191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6" name="Picture Placeholder 78">
            <a:extLst>
              <a:ext uri="{FF2B5EF4-FFF2-40B4-BE49-F238E27FC236}">
                <a16:creationId xmlns:a16="http://schemas.microsoft.com/office/drawing/2014/main" id="{5B1EB473-1E57-8527-A588-5A3871171BE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627058" y="3599427"/>
            <a:ext cx="1198562" cy="11191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6381571-64E5-6408-7A2D-ECD9389BEF9A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32C716-2181-BB9C-984C-08B852DA98BC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69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cons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42" name="Text Placeholder 18">
            <a:extLst>
              <a:ext uri="{FF2B5EF4-FFF2-40B4-BE49-F238E27FC236}">
                <a16:creationId xmlns:a16="http://schemas.microsoft.com/office/drawing/2014/main" id="{F9DBA378-3A3E-AB74-21E5-919D0C8B3E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882" y="1395755"/>
            <a:ext cx="4488614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4" name="Text Placeholder 18">
            <a:extLst>
              <a:ext uri="{FF2B5EF4-FFF2-40B4-BE49-F238E27FC236}">
                <a16:creationId xmlns:a16="http://schemas.microsoft.com/office/drawing/2014/main" id="{B08608CB-B22E-5C82-77BF-2B46F814B4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881" y="2282654"/>
            <a:ext cx="4488613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5" name="Text Placeholder 18">
            <a:extLst>
              <a:ext uri="{FF2B5EF4-FFF2-40B4-BE49-F238E27FC236}">
                <a16:creationId xmlns:a16="http://schemas.microsoft.com/office/drawing/2014/main" id="{2E31B0FD-9BF4-436B-22F1-0CC41E9B2E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6882" y="3569542"/>
            <a:ext cx="4488612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6" name="Text Placeholder 18">
            <a:extLst>
              <a:ext uri="{FF2B5EF4-FFF2-40B4-BE49-F238E27FC236}">
                <a16:creationId xmlns:a16="http://schemas.microsoft.com/office/drawing/2014/main" id="{13084A85-1ADF-9026-E59E-32D7901669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6882" y="3884573"/>
            <a:ext cx="4488612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4" name="Text Placeholder 11">
            <a:extLst>
              <a:ext uri="{FF2B5EF4-FFF2-40B4-BE49-F238E27FC236}">
                <a16:creationId xmlns:a16="http://schemas.microsoft.com/office/drawing/2014/main" id="{21796A57-08A5-3F38-29AC-A4C950CB6EE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47559" y="5185877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5" name="Text Placeholder 11">
            <a:extLst>
              <a:ext uri="{FF2B5EF4-FFF2-40B4-BE49-F238E27FC236}">
                <a16:creationId xmlns:a16="http://schemas.microsoft.com/office/drawing/2014/main" id="{5C9CB888-10E9-B492-C128-2C4E814DCA7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47559" y="5503592"/>
            <a:ext cx="2871336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3" name="Picture Placeholder 78">
            <a:extLst>
              <a:ext uri="{FF2B5EF4-FFF2-40B4-BE49-F238E27FC236}">
                <a16:creationId xmlns:a16="http://schemas.microsoft.com/office/drawing/2014/main" id="{09476F5B-8853-CDC9-B3D7-E7D1E068F5E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031032" y="1377115"/>
            <a:ext cx="2110547" cy="35804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Picture Placeholder 78">
            <a:extLst>
              <a:ext uri="{FF2B5EF4-FFF2-40B4-BE49-F238E27FC236}">
                <a16:creationId xmlns:a16="http://schemas.microsoft.com/office/drawing/2014/main" id="{01E9BA14-401A-8382-6199-6CB8476362F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026491" y="1377115"/>
            <a:ext cx="2458584" cy="355771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78">
            <a:extLst>
              <a:ext uri="{FF2B5EF4-FFF2-40B4-BE49-F238E27FC236}">
                <a16:creationId xmlns:a16="http://schemas.microsoft.com/office/drawing/2014/main" id="{D7827866-1BD4-8A65-CD32-7683393AC66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459725" y="1377115"/>
            <a:ext cx="2008362" cy="197051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6CABA4F-870B-54EF-467B-8D29221E2F57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DDAB0A5-DFE1-EA01-56BD-885BE0F7F7FD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88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Bullet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42" name="Text Placeholder 18">
            <a:extLst>
              <a:ext uri="{FF2B5EF4-FFF2-40B4-BE49-F238E27FC236}">
                <a16:creationId xmlns:a16="http://schemas.microsoft.com/office/drawing/2014/main" id="{F9DBA378-3A3E-AB74-21E5-919D0C8B3E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882" y="1395755"/>
            <a:ext cx="5287020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4" name="Text Placeholder 18">
            <a:extLst>
              <a:ext uri="{FF2B5EF4-FFF2-40B4-BE49-F238E27FC236}">
                <a16:creationId xmlns:a16="http://schemas.microsoft.com/office/drawing/2014/main" id="{B08608CB-B22E-5C82-77BF-2B46F814B4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882" y="2282654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5" name="Text Placeholder 18">
            <a:extLst>
              <a:ext uri="{FF2B5EF4-FFF2-40B4-BE49-F238E27FC236}">
                <a16:creationId xmlns:a16="http://schemas.microsoft.com/office/drawing/2014/main" id="{2E31B0FD-9BF4-436B-22F1-0CC41E9B2E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6882" y="3569542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6" name="Text Placeholder 18">
            <a:extLst>
              <a:ext uri="{FF2B5EF4-FFF2-40B4-BE49-F238E27FC236}">
                <a16:creationId xmlns:a16="http://schemas.microsoft.com/office/drawing/2014/main" id="{13084A85-1ADF-9026-E59E-32D7901669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6882" y="3884573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3DF456F8-D0F8-F9BA-462F-B6CAA94FB7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18454" y="1399780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77AFB4EE-2316-67F7-872D-DE0038A1E75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18454" y="1714811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7E54A8-FF45-5A0C-4B62-79EFEED94E3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2BDC690-FC6F-40A5-1E46-F81F4499DE3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132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Bullets 1 with Blu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42" name="Text Placeholder 18">
            <a:extLst>
              <a:ext uri="{FF2B5EF4-FFF2-40B4-BE49-F238E27FC236}">
                <a16:creationId xmlns:a16="http://schemas.microsoft.com/office/drawing/2014/main" id="{F9DBA378-3A3E-AB74-21E5-919D0C8B3E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882" y="2154673"/>
            <a:ext cx="5287020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4" name="Text Placeholder 18">
            <a:extLst>
              <a:ext uri="{FF2B5EF4-FFF2-40B4-BE49-F238E27FC236}">
                <a16:creationId xmlns:a16="http://schemas.microsoft.com/office/drawing/2014/main" id="{B08608CB-B22E-5C82-77BF-2B46F814B4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882" y="3041572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5" name="Text Placeholder 18">
            <a:extLst>
              <a:ext uri="{FF2B5EF4-FFF2-40B4-BE49-F238E27FC236}">
                <a16:creationId xmlns:a16="http://schemas.microsoft.com/office/drawing/2014/main" id="{2E31B0FD-9BF4-436B-22F1-0CC41E9B2E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6882" y="4328460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6" name="Text Placeholder 18">
            <a:extLst>
              <a:ext uri="{FF2B5EF4-FFF2-40B4-BE49-F238E27FC236}">
                <a16:creationId xmlns:a16="http://schemas.microsoft.com/office/drawing/2014/main" id="{13084A85-1ADF-9026-E59E-32D7901669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6882" y="4643491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3DF456F8-D0F8-F9BA-462F-B6CAA94FB7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18454" y="2158698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77AFB4EE-2316-67F7-872D-DE0038A1E75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18454" y="2473729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17AEE0-9589-6D76-9303-6E5DFD5B8097}"/>
              </a:ext>
            </a:extLst>
          </p:cNvPr>
          <p:cNvSpPr/>
          <p:nvPr userDrawn="1"/>
        </p:nvSpPr>
        <p:spPr>
          <a:xfrm>
            <a:off x="0" y="885371"/>
            <a:ext cx="12191999" cy="9869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7D40232C-1B97-02CF-62B1-16B6ADF3DD2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7506" y="1162226"/>
            <a:ext cx="11691548" cy="475410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00DF32D4-1890-8163-8889-EE4AF1B27C4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7AB5B6D-1951-A9A8-B568-CEC5B4C10E3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2667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and Small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4FC10800-F3E9-2B56-0699-33C39ADF4F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18454" y="1395755"/>
            <a:ext cx="5287020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C0BA2A92-E094-EB30-3E5A-B029D150FD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18454" y="2282654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93F43DFD-EA1E-1AFC-CFBA-3D8F42D324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18454" y="3569542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F22BE6A9-2FB6-5065-EDAC-AC75DAE1CC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18454" y="3884573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Text Placeholder 18">
            <a:extLst>
              <a:ext uri="{FF2B5EF4-FFF2-40B4-BE49-F238E27FC236}">
                <a16:creationId xmlns:a16="http://schemas.microsoft.com/office/drawing/2014/main" id="{2D0B593B-ABAC-4D70-3F33-0EF0E71AE5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26881" y="1395755"/>
            <a:ext cx="5287020" cy="4237879"/>
          </a:xfrm>
        </p:spPr>
        <p:txBody>
          <a:bodyPr>
            <a:noAutofit/>
          </a:bodyPr>
          <a:lstStyle>
            <a:lvl1pPr marL="0" indent="0">
              <a:buNone/>
              <a:defRPr sz="4400">
                <a:solidFill>
                  <a:schemeClr val="tx2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9C4E172-01F6-672F-488F-387F3FB5CA3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0BCE62-CE97-367A-8060-F225C5B3D3E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236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3"/>
            <a:ext cx="2133229" cy="315289"/>
          </a:xfrm>
          <a:prstGeom prst="rect">
            <a:avLst/>
          </a:prstGeom>
        </p:spPr>
      </p:pic>
      <p:pic>
        <p:nvPicPr>
          <p:cNvPr id="15" name="Picture 14" descr="A black and white triangle&#10;&#10;Description automatically generated">
            <a:extLst>
              <a:ext uri="{FF2B5EF4-FFF2-40B4-BE49-F238E27FC236}">
                <a16:creationId xmlns:a16="http://schemas.microsoft.com/office/drawing/2014/main" id="{A420C11D-0F95-B51E-F31A-89876ACE387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17523" y="296863"/>
            <a:ext cx="1390712" cy="31607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10FB757-4A67-323B-1D3F-32E50B49602C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21" name="Picture 20" descr="A black and white triangle&#10;&#10;Description automatically generated">
            <a:extLst>
              <a:ext uri="{FF2B5EF4-FFF2-40B4-BE49-F238E27FC236}">
                <a16:creationId xmlns:a16="http://schemas.microsoft.com/office/drawing/2014/main" id="{69D9E280-AC6E-D3C9-2E6D-338BA64ADF6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3610BF6-B5DF-E767-4894-FBD01B61CF12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25" name="Picture 24" descr="A black and white triangle&#10;&#10;Description automatically generated">
            <a:extLst>
              <a:ext uri="{FF2B5EF4-FFF2-40B4-BE49-F238E27FC236}">
                <a16:creationId xmlns:a16="http://schemas.microsoft.com/office/drawing/2014/main" id="{CC7224F0-E133-D619-7BB7-A3AF17DC56A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F96058A-2B9C-D0C3-1B21-8DE058F22B94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04C00F44-CB97-B789-46EB-2BB986AB26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639266"/>
            <a:ext cx="11691548" cy="2503488"/>
          </a:xfrm>
        </p:spPr>
        <p:txBody>
          <a:bodyPr>
            <a:noAutofit/>
          </a:bodyPr>
          <a:lstStyle>
            <a:lvl1pPr marL="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2pPr>
            <a:lvl3pPr marL="9144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3pPr>
            <a:lvl4pPr marL="13716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4pPr>
            <a:lvl5pPr marL="18288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01D77FAF-F2A5-C82A-858C-5A94FED6E1F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57567" y="296240"/>
            <a:ext cx="1390650" cy="315912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28FB6-4F12-3452-4E4B-16DA4FB24E2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94B912-D1CC-7577-D64D-E922E65DFDA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695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3680E5-7385-9ADC-A378-D6B40D1E67D4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8" name="Picture 7" descr="A black and white triangle&#10;&#10;Description automatically generated">
            <a:extLst>
              <a:ext uri="{FF2B5EF4-FFF2-40B4-BE49-F238E27FC236}">
                <a16:creationId xmlns:a16="http://schemas.microsoft.com/office/drawing/2014/main" id="{D7F0DF49-CE8A-093C-EF63-3C919D74F2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FE0699-45CD-535D-4B9A-A48373D78578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0" name="Picture 9" descr="A black and white triangle&#10;&#10;Description automatically generated">
            <a:extLst>
              <a:ext uri="{FF2B5EF4-FFF2-40B4-BE49-F238E27FC236}">
                <a16:creationId xmlns:a16="http://schemas.microsoft.com/office/drawing/2014/main" id="{E4E98DA5-F8C6-6E89-7579-C936238095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33295C-7594-4512-4B0B-6381E38DF2A2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07C8C91C-4887-088A-443C-5E9771ACAC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4971" y="134278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7096D15B-CBC9-1398-7770-7AB67635B8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4971" y="171474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9A276B79-4E50-7880-F2EA-838E87B1A99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35699" y="134278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3E23F06C-2F20-D47F-1D73-3E4E00AF2C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35699" y="171474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5B9CBD95-B914-7E62-914E-84F365E40B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2437" y="134278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D2559FBF-8700-4B8E-95F0-B9061FD32F5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2437" y="171474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9ABFD421-F473-E14C-7530-36AA1B65ABF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70429" y="134278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F8CC4C11-A3EE-6BAC-5DA4-D2988900CA3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70429" y="171474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A5945D6A-2A6A-30A1-5E2D-83156AA81D2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872667" y="134278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615F3CE2-9368-A16D-D063-DB31F1675DC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872667" y="171474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33FDE3C9-107A-C3A1-A50E-FD229E24EEE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4971" y="371402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26148BA9-09FA-D16D-653E-36A86950DD8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4971" y="408598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A5DD0367-28F9-645A-8390-9FC5228C67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735699" y="371402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ADD40A51-1668-E0BB-710B-EEE374040DF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735699" y="408598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1EE04235-630A-8F1A-3CB6-0ADF8D580BD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122437" y="371402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F35DE8AD-2E6B-51A2-3F85-BA0E9AAD655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122437" y="408598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AC6C7006-1039-D85D-AF52-FF630265874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470429" y="371402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E865A001-37D2-F955-2216-EB32BCEA370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470429" y="408598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4B517B77-9D00-BB77-57A5-69212679E6D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872667" y="371402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8BDEE19A-97E0-B0B2-C4FD-530131EF40E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872667" y="408598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1" name="Footer Placeholder 30">
            <a:extLst>
              <a:ext uri="{FF2B5EF4-FFF2-40B4-BE49-F238E27FC236}">
                <a16:creationId xmlns:a16="http://schemas.microsoft.com/office/drawing/2014/main" id="{8ECEFC98-15A0-F2C8-BEA9-0FD4B2740796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C75A994F-9B81-E124-2ACB-4A4066D0A02B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482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3680E5-7385-9ADC-A378-D6B40D1E67D4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8" name="Picture 7" descr="A black and white triangle&#10;&#10;Description automatically generated">
            <a:extLst>
              <a:ext uri="{FF2B5EF4-FFF2-40B4-BE49-F238E27FC236}">
                <a16:creationId xmlns:a16="http://schemas.microsoft.com/office/drawing/2014/main" id="{D7F0DF49-CE8A-093C-EF63-3C919D74F2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FE0699-45CD-535D-4B9A-A48373D78578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0" name="Picture 9" descr="A black and white triangle&#10;&#10;Description automatically generated">
            <a:extLst>
              <a:ext uri="{FF2B5EF4-FFF2-40B4-BE49-F238E27FC236}">
                <a16:creationId xmlns:a16="http://schemas.microsoft.com/office/drawing/2014/main" id="{E4E98DA5-F8C6-6E89-7579-C936238095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33295C-7594-4512-4B0B-6381E38DF2A2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2CA3B9-5C93-C386-8C60-49FAC297B60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9D3A99-DDE8-F3D9-FA22-26F6E86484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989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3680E5-7385-9ADC-A378-D6B40D1E67D4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8" name="Picture 7" descr="A black and white triangle&#10;&#10;Description automatically generated">
            <a:extLst>
              <a:ext uri="{FF2B5EF4-FFF2-40B4-BE49-F238E27FC236}">
                <a16:creationId xmlns:a16="http://schemas.microsoft.com/office/drawing/2014/main" id="{D7F0DF49-CE8A-093C-EF63-3C919D74F2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FE0699-45CD-535D-4B9A-A48373D78578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0" name="Picture 9" descr="A black and white triangle&#10;&#10;Description automatically generated">
            <a:extLst>
              <a:ext uri="{FF2B5EF4-FFF2-40B4-BE49-F238E27FC236}">
                <a16:creationId xmlns:a16="http://schemas.microsoft.com/office/drawing/2014/main" id="{E4E98DA5-F8C6-6E89-7579-C936238095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33295C-7594-4512-4B0B-6381E38DF2A2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7C5D18F2-FB67-4E7D-EB2D-3EE1322DA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296743"/>
            <a:ext cx="5761038" cy="59961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76507792-C699-F9B2-34E4-955FA9B65B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882" y="1395755"/>
            <a:ext cx="5287020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CFC990FC-522B-4CAB-9616-D90591B735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882" y="2282654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45BCC75E-7249-8235-DE75-27BC4863E0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6882" y="3569542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AE9437BC-8EBF-2CD1-39D2-028AA8455F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6882" y="3884573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616C181E-15DC-44AE-4715-4624FEC0722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E52052AB-5498-13E0-AE1E-BA25AE62346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739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Layout 5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3680E5-7385-9ADC-A378-D6B40D1E67D4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8" name="Picture 7" descr="A black and white triangle&#10;&#10;Description automatically generated">
            <a:extLst>
              <a:ext uri="{FF2B5EF4-FFF2-40B4-BE49-F238E27FC236}">
                <a16:creationId xmlns:a16="http://schemas.microsoft.com/office/drawing/2014/main" id="{D7F0DF49-CE8A-093C-EF63-3C919D74F2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FE0699-45CD-535D-4B9A-A48373D78578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0" name="Picture 9" descr="A black and white triangle&#10;&#10;Description automatically generated">
            <a:extLst>
              <a:ext uri="{FF2B5EF4-FFF2-40B4-BE49-F238E27FC236}">
                <a16:creationId xmlns:a16="http://schemas.microsoft.com/office/drawing/2014/main" id="{E4E98DA5-F8C6-6E89-7579-C936238095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33295C-7594-4512-4B0B-6381E38DF2A2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15" name="Picture Placeholder 15">
            <a:extLst>
              <a:ext uri="{FF2B5EF4-FFF2-40B4-BE49-F238E27FC236}">
                <a16:creationId xmlns:a16="http://schemas.microsoft.com/office/drawing/2014/main" id="{BAB9BEA7-5431-72CC-E425-D3BD6D57953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88846" y="940183"/>
            <a:ext cx="5761038" cy="535266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3AE0B64C-FD52-BAC0-FDBE-E8A1CBD24A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52344" y="940182"/>
            <a:ext cx="5287020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EDA689BA-C5D8-D63C-8D69-FFFD39E682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52344" y="1827081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9A1E7D3E-CC6E-0AB4-3209-8503643FD1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52344" y="3113969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C6C4D0C-04E5-D87D-3B04-939B49B3CB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52344" y="3429000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CC0DDF-0D3A-E4A3-92EE-B828F479601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EA4258-A032-9B30-EC63-FB55B7D7393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4052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3680E5-7385-9ADC-A378-D6B40D1E67D4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8" name="Picture 7" descr="A black and white triangle&#10;&#10;Description automatically generated">
            <a:extLst>
              <a:ext uri="{FF2B5EF4-FFF2-40B4-BE49-F238E27FC236}">
                <a16:creationId xmlns:a16="http://schemas.microsoft.com/office/drawing/2014/main" id="{D7F0DF49-CE8A-093C-EF63-3C919D74F2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FE0699-45CD-535D-4B9A-A48373D78578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0" name="Picture 9" descr="A black and white triangle&#10;&#10;Description automatically generated">
            <a:extLst>
              <a:ext uri="{FF2B5EF4-FFF2-40B4-BE49-F238E27FC236}">
                <a16:creationId xmlns:a16="http://schemas.microsoft.com/office/drawing/2014/main" id="{E4E98DA5-F8C6-6E89-7579-C936238095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33295C-7594-4512-4B0B-6381E38DF2A2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A398C3E7-1F75-29C3-9798-486B92BA6B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1415384"/>
            <a:ext cx="11691548" cy="475410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857A7532-22A0-0AD3-D680-8F3B3A7CF5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7506" y="2312351"/>
            <a:ext cx="9624914" cy="255158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2pPr>
            <a:lvl3pPr marL="9144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3pPr>
            <a:lvl4pPr marL="13716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4pPr>
            <a:lvl5pPr marL="18288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08838B-BAC6-EF0D-F45A-9BEB1E68790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68216B-069E-78A5-FEE9-18E9073768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515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3680E5-7385-9ADC-A378-D6B40D1E67D4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8" name="Picture 7" descr="A black and white triangle&#10;&#10;Description automatically generated">
            <a:extLst>
              <a:ext uri="{FF2B5EF4-FFF2-40B4-BE49-F238E27FC236}">
                <a16:creationId xmlns:a16="http://schemas.microsoft.com/office/drawing/2014/main" id="{D7F0DF49-CE8A-093C-EF63-3C919D74F2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FE0699-45CD-535D-4B9A-A48373D78578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0" name="Picture 9" descr="A black and white triangle&#10;&#10;Description automatically generated">
            <a:extLst>
              <a:ext uri="{FF2B5EF4-FFF2-40B4-BE49-F238E27FC236}">
                <a16:creationId xmlns:a16="http://schemas.microsoft.com/office/drawing/2014/main" id="{E4E98DA5-F8C6-6E89-7579-C936238095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33295C-7594-4512-4B0B-6381E38DF2A2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9197E843-A95D-50D9-4B56-ECA8E8BC50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809194"/>
            <a:ext cx="11691548" cy="2971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8C9E4065-B9A2-42EC-2830-D969CA84FE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7505" y="3106373"/>
            <a:ext cx="11691547" cy="616829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2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2pPr>
            <a:lvl3pPr marL="9144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3pPr>
            <a:lvl4pPr marL="13716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4pPr>
            <a:lvl5pPr marL="18288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668AAB-8CF4-7880-6AE0-E6CF9E6E306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F49EBD-D34B-1DBA-930C-05FE5988BDA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18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ct Only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11081267-9C82-76D1-28AE-82DF3D2A0B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2C8489-EEA3-A582-38BA-45EEB18F3085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12" name="Picture 11" descr="A black and white triangle&#10;&#10;Description automatically generated">
            <a:extLst>
              <a:ext uri="{FF2B5EF4-FFF2-40B4-BE49-F238E27FC236}">
                <a16:creationId xmlns:a16="http://schemas.microsoft.com/office/drawing/2014/main" id="{950E1E55-066E-55A2-10A9-E4726446FBB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D6D3223-602E-89F0-2800-48AF2D79504D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5" name="Picture 14" descr="A black and white triangle&#10;&#10;Description automatically generated">
            <a:extLst>
              <a:ext uri="{FF2B5EF4-FFF2-40B4-BE49-F238E27FC236}">
                <a16:creationId xmlns:a16="http://schemas.microsoft.com/office/drawing/2014/main" id="{43BACEC4-11E5-3D1F-BF61-957E65C27F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EA68767-CB5D-321B-6954-469EA4E5388B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95549F11-63CA-9F1B-808A-5B93A1B262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1191161"/>
            <a:ext cx="11691548" cy="4457971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1234EA-BBE9-D5EC-BB98-728CFD733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7D86EA-3243-02DF-838A-7E62D2919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3742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Page Layou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11081267-9C82-76D1-28AE-82DF3D2A0B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2C8489-EEA3-A582-38BA-45EEB18F3085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12" name="Picture 11" descr="A black and white triangle&#10;&#10;Description automatically generated">
            <a:extLst>
              <a:ext uri="{FF2B5EF4-FFF2-40B4-BE49-F238E27FC236}">
                <a16:creationId xmlns:a16="http://schemas.microsoft.com/office/drawing/2014/main" id="{950E1E55-066E-55A2-10A9-E4726446FBB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D6D3223-602E-89F0-2800-48AF2D79504D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5" name="Picture 14" descr="A black and white triangle&#10;&#10;Description automatically generated">
            <a:extLst>
              <a:ext uri="{FF2B5EF4-FFF2-40B4-BE49-F238E27FC236}">
                <a16:creationId xmlns:a16="http://schemas.microsoft.com/office/drawing/2014/main" id="{43BACEC4-11E5-3D1F-BF61-957E65C27F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EA68767-CB5D-321B-6954-469EA4E5388B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0B2729E6-ED00-E4F5-1DE6-D72D48E55F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6963" y="1383035"/>
            <a:ext cx="10885322" cy="98367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C042F0D3-7163-BA99-0E95-2E897CBBCC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963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7D55F18D-1136-1A55-04B9-6257A4469A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963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53131A01-C926-3A6D-81BE-7F95CB68D0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59458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B9BA8511-0936-8383-028D-DF8B5DAE07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59458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ECDC8029-2862-87FD-39A0-133501DCCB2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84203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FF6E0858-0F69-2152-CBFD-AB8F189747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84203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46638A16-B40A-FCA0-D190-9F5BD16225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94189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AEE66F00-0B35-C671-DE63-0FEA1D806CC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94189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B6FB321B-7CFD-9E38-72CF-5D2E499024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766169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78AD28BD-6A9C-84AB-8D1D-51129FA4AE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766169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Picture Placeholder 64">
            <a:extLst>
              <a:ext uri="{FF2B5EF4-FFF2-40B4-BE49-F238E27FC236}">
                <a16:creationId xmlns:a16="http://schemas.microsoft.com/office/drawing/2014/main" id="{945C12F6-D3AC-572F-0EC0-D6C36EEB293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47650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Picture Placeholder 64">
            <a:extLst>
              <a:ext uri="{FF2B5EF4-FFF2-40B4-BE49-F238E27FC236}">
                <a16:creationId xmlns:a16="http://schemas.microsoft.com/office/drawing/2014/main" id="{19584882-E58F-C76C-1659-134738CA5DB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2549149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4" name="Picture Placeholder 64">
            <a:extLst>
              <a:ext uri="{FF2B5EF4-FFF2-40B4-BE49-F238E27FC236}">
                <a16:creationId xmlns:a16="http://schemas.microsoft.com/office/drawing/2014/main" id="{5C0DFB01-413A-A823-EED9-867546FD157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873894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5" name="Picture Placeholder 64">
            <a:extLst>
              <a:ext uri="{FF2B5EF4-FFF2-40B4-BE49-F238E27FC236}">
                <a16:creationId xmlns:a16="http://schemas.microsoft.com/office/drawing/2014/main" id="{B819F142-9F68-A3A4-B948-A2FDB42F698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276131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64">
            <a:extLst>
              <a:ext uri="{FF2B5EF4-FFF2-40B4-BE49-F238E27FC236}">
                <a16:creationId xmlns:a16="http://schemas.microsoft.com/office/drawing/2014/main" id="{990F4F8A-E8B3-9FB5-DD89-BCA0B0007CC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755860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E07AE3F1-1A1E-44C7-2BA0-D3D6A7A17AF6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D4439221-031A-6513-560F-BF3BD1F02370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7227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cons Pag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11081267-9C82-76D1-28AE-82DF3D2A0B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2C8489-EEA3-A582-38BA-45EEB18F3085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12" name="Picture 11" descr="A black and white triangle&#10;&#10;Description automatically generated">
            <a:extLst>
              <a:ext uri="{FF2B5EF4-FFF2-40B4-BE49-F238E27FC236}">
                <a16:creationId xmlns:a16="http://schemas.microsoft.com/office/drawing/2014/main" id="{950E1E55-066E-55A2-10A9-E4726446FBB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D6D3223-602E-89F0-2800-48AF2D79504D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5" name="Picture 14" descr="A black and white triangle&#10;&#10;Description automatically generated">
            <a:extLst>
              <a:ext uri="{FF2B5EF4-FFF2-40B4-BE49-F238E27FC236}">
                <a16:creationId xmlns:a16="http://schemas.microsoft.com/office/drawing/2014/main" id="{43BACEC4-11E5-3D1F-BF61-957E65C27F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EA68767-CB5D-321B-6954-469EA4E5388B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46709A81-D2F1-4E1C-0D9A-599D26503B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882" y="1395755"/>
            <a:ext cx="5287020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45D4FCDE-C89E-C5E7-4641-D0C535F650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882" y="2282654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F2F58042-402F-3EAB-C36E-BD5D4DCB8E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6882" y="3569542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2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BCA9F17C-CDB0-E918-2D36-E0EA4CE481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6882" y="3884573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1B482237-8F67-C5C5-D18F-0DC466595B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295337" y="2145624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0182AAA6-0E51-8D1C-97D9-5BE5DF52CC4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95337" y="2463339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34DC89A4-A523-0F79-052C-1F74C8072A2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651079" y="2145624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A6DC1A66-A345-9696-FAE1-D807BCBFC84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651079" y="2463339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ACE4A9CA-5DAB-EC17-73D9-8AB8044C6A4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95337" y="483458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D0F5292A-13AC-74F9-CA7B-ADBCF742F2D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295337" y="515229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6" name="Text Placeholder 11">
            <a:extLst>
              <a:ext uri="{FF2B5EF4-FFF2-40B4-BE49-F238E27FC236}">
                <a16:creationId xmlns:a16="http://schemas.microsoft.com/office/drawing/2014/main" id="{9AECB36C-13F5-7931-511A-9A6EA66ABEB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651079" y="483458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7" name="Text Placeholder 11">
            <a:extLst>
              <a:ext uri="{FF2B5EF4-FFF2-40B4-BE49-F238E27FC236}">
                <a16:creationId xmlns:a16="http://schemas.microsoft.com/office/drawing/2014/main" id="{42E50581-B86B-FF5F-273B-8EFA99AAE23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651079" y="515229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8" name="Picture Placeholder 78">
            <a:extLst>
              <a:ext uri="{FF2B5EF4-FFF2-40B4-BE49-F238E27FC236}">
                <a16:creationId xmlns:a16="http://schemas.microsoft.com/office/drawing/2014/main" id="{B194AA3E-DDD5-E16F-13D3-31597BC16B08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294563" y="879475"/>
            <a:ext cx="1198562" cy="11191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9" name="Picture Placeholder 78">
            <a:extLst>
              <a:ext uri="{FF2B5EF4-FFF2-40B4-BE49-F238E27FC236}">
                <a16:creationId xmlns:a16="http://schemas.microsoft.com/office/drawing/2014/main" id="{D4654597-4D05-5984-63EF-3E7C9BE1635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627058" y="879475"/>
            <a:ext cx="1198562" cy="11191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0" name="Picture Placeholder 78">
            <a:extLst>
              <a:ext uri="{FF2B5EF4-FFF2-40B4-BE49-F238E27FC236}">
                <a16:creationId xmlns:a16="http://schemas.microsoft.com/office/drawing/2014/main" id="{4A9185CF-88BC-03D3-64A4-2BC9909B4187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294563" y="3599427"/>
            <a:ext cx="1198562" cy="11191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1" name="Picture Placeholder 78">
            <a:extLst>
              <a:ext uri="{FF2B5EF4-FFF2-40B4-BE49-F238E27FC236}">
                <a16:creationId xmlns:a16="http://schemas.microsoft.com/office/drawing/2014/main" id="{E0B997A2-DBF0-053E-2C40-46D4A68DC186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627058" y="3599427"/>
            <a:ext cx="1198562" cy="11191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9AD51E-1BB5-B659-7EBB-7FB7A32E207E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CA3237-D714-F14D-C081-C99E4D65420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815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Bullets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11081267-9C82-76D1-28AE-82DF3D2A0B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2C8489-EEA3-A582-38BA-45EEB18F3085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12" name="Picture 11" descr="A black and white triangle&#10;&#10;Description automatically generated">
            <a:extLst>
              <a:ext uri="{FF2B5EF4-FFF2-40B4-BE49-F238E27FC236}">
                <a16:creationId xmlns:a16="http://schemas.microsoft.com/office/drawing/2014/main" id="{950E1E55-066E-55A2-10A9-E4726446FBB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D6D3223-602E-89F0-2800-48AF2D79504D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5" name="Picture 14" descr="A black and white triangle&#10;&#10;Description automatically generated">
            <a:extLst>
              <a:ext uri="{FF2B5EF4-FFF2-40B4-BE49-F238E27FC236}">
                <a16:creationId xmlns:a16="http://schemas.microsoft.com/office/drawing/2014/main" id="{43BACEC4-11E5-3D1F-BF61-957E65C27F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EA68767-CB5D-321B-6954-469EA4E5388B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D49E5E69-0FAC-DB3B-B4C4-9D7C776FE48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882" y="1395755"/>
            <a:ext cx="5287020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A9CB149A-B89D-FC59-E43D-4FA639A533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882" y="2282654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67A350DB-F02F-8DB3-5ADC-723B27725B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6882" y="3569542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81119C34-FE36-754A-D588-34A78CF2E3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6882" y="3884573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BE7B480C-2052-C8DE-94E8-279C2CABBC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18454" y="1399780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9855BE74-296C-B2D9-B6B0-029F24CBFAC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18454" y="1714811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943ADFD-6288-CB80-7D17-13C7D8CCFCE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4123FDE-990B-C54D-AADE-428D0B08878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2623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and Small Tex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11081267-9C82-76D1-28AE-82DF3D2A0B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2C8489-EEA3-A582-38BA-45EEB18F3085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12" name="Picture 11" descr="A black and white triangle&#10;&#10;Description automatically generated">
            <a:extLst>
              <a:ext uri="{FF2B5EF4-FFF2-40B4-BE49-F238E27FC236}">
                <a16:creationId xmlns:a16="http://schemas.microsoft.com/office/drawing/2014/main" id="{950E1E55-066E-55A2-10A9-E4726446FBB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D6D3223-602E-89F0-2800-48AF2D79504D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5" name="Picture 14" descr="A black and white triangle&#10;&#10;Description automatically generated">
            <a:extLst>
              <a:ext uri="{FF2B5EF4-FFF2-40B4-BE49-F238E27FC236}">
                <a16:creationId xmlns:a16="http://schemas.microsoft.com/office/drawing/2014/main" id="{43BACEC4-11E5-3D1F-BF61-957E65C27F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EA68767-CB5D-321B-6954-469EA4E5388B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995A8E70-6275-8143-08BD-B1DC25DA7E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18454" y="1395755"/>
            <a:ext cx="5287020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4DB809BF-1684-327A-E6BB-27EAB5F361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18454" y="2282654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7ED10EB9-50B1-DAD3-22AD-940E23BF06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18454" y="3569542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6039F21-FB10-E473-5DA7-80F8985452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18454" y="3884573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5FD4491F-0592-1032-7E6E-BAA76D81A90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26881" y="1395755"/>
            <a:ext cx="5287020" cy="4237879"/>
          </a:xfrm>
        </p:spPr>
        <p:txBody>
          <a:bodyPr>
            <a:noAutofit/>
          </a:bodyPr>
          <a:lstStyle>
            <a:lvl1pPr marL="0" indent="0">
              <a:buNone/>
              <a:defRPr sz="4400">
                <a:solidFill>
                  <a:schemeClr val="tx2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AE1835-C95E-2866-FB2B-0691B7B1B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6D3005-39F7-80BC-891A-0D187A6680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588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3"/>
            <a:ext cx="2133229" cy="315289"/>
          </a:xfrm>
          <a:prstGeom prst="rect">
            <a:avLst/>
          </a:prstGeom>
        </p:spPr>
      </p:pic>
      <p:pic>
        <p:nvPicPr>
          <p:cNvPr id="15" name="Picture 14" descr="A black and white triangle&#10;&#10;Description automatically generated">
            <a:extLst>
              <a:ext uri="{FF2B5EF4-FFF2-40B4-BE49-F238E27FC236}">
                <a16:creationId xmlns:a16="http://schemas.microsoft.com/office/drawing/2014/main" id="{A420C11D-0F95-B51E-F31A-89876ACE387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17523" y="296863"/>
            <a:ext cx="1390712" cy="31607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10FB757-4A67-323B-1D3F-32E50B49602C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21" name="Picture 20" descr="A black and white triangle&#10;&#10;Description automatically generated">
            <a:extLst>
              <a:ext uri="{FF2B5EF4-FFF2-40B4-BE49-F238E27FC236}">
                <a16:creationId xmlns:a16="http://schemas.microsoft.com/office/drawing/2014/main" id="{69D9E280-AC6E-D3C9-2E6D-338BA64ADF6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3610BF6-B5DF-E767-4894-FBD01B61CF12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25" name="Picture 24" descr="A black and white triangle&#10;&#10;Description automatically generated">
            <a:extLst>
              <a:ext uri="{FF2B5EF4-FFF2-40B4-BE49-F238E27FC236}">
                <a16:creationId xmlns:a16="http://schemas.microsoft.com/office/drawing/2014/main" id="{CC7224F0-E133-D619-7BB7-A3AF17DC56A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F96058A-2B9C-D0C3-1B21-8DE058F22B94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5F5B6B9A-DA8F-7346-60CF-BB8FF3A579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639266"/>
            <a:ext cx="11944494" cy="2503488"/>
          </a:xfrm>
        </p:spPr>
        <p:txBody>
          <a:bodyPr>
            <a:noAutofit/>
          </a:bodyPr>
          <a:lstStyle>
            <a:lvl1pPr marL="0" indent="0">
              <a:buNone/>
              <a:defRPr sz="5400">
                <a:solidFill>
                  <a:schemeClr val="tx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5400">
                <a:solidFill>
                  <a:schemeClr val="tx1"/>
                </a:solidFill>
                <a:latin typeface="IBM Plex Serif" panose="02060503050406000203" pitchFamily="18" charset="77"/>
              </a:defRPr>
            </a:lvl2pPr>
            <a:lvl3pPr marL="914400" indent="0">
              <a:buNone/>
              <a:defRPr sz="5400">
                <a:solidFill>
                  <a:schemeClr val="tx1"/>
                </a:solidFill>
                <a:latin typeface="IBM Plex Serif" panose="02060503050406000203" pitchFamily="18" charset="77"/>
              </a:defRPr>
            </a:lvl3pPr>
            <a:lvl4pPr marL="1371600" indent="0">
              <a:buNone/>
              <a:defRPr sz="5400">
                <a:solidFill>
                  <a:schemeClr val="tx1"/>
                </a:solidFill>
                <a:latin typeface="IBM Plex Serif" panose="02060503050406000203" pitchFamily="18" charset="77"/>
              </a:defRPr>
            </a:lvl4pPr>
            <a:lvl5pPr marL="1828800" indent="0">
              <a:buNone/>
              <a:defRPr sz="5400">
                <a:solidFill>
                  <a:schemeClr val="tx1"/>
                </a:solidFill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D758FA65-9D14-E39F-8E2A-32499CDA7BB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57567" y="296240"/>
            <a:ext cx="1390650" cy="315912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2E1BAF-1E7C-3AAA-11E8-BFE777EA9D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338160-93D8-9F93-1BD9-D2EDCEF1917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935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C4FCD95-51E1-871A-136F-C91445DAFEA6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3"/>
            <a:ext cx="2133229" cy="31528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10FB757-4A67-323B-1D3F-32E50B49602C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21" name="Picture 20" descr="A black and white triangle&#10;&#10;Description automatically generated">
            <a:extLst>
              <a:ext uri="{FF2B5EF4-FFF2-40B4-BE49-F238E27FC236}">
                <a16:creationId xmlns:a16="http://schemas.microsoft.com/office/drawing/2014/main" id="{69D9E280-AC6E-D3C9-2E6D-338BA64ADF6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3610BF6-B5DF-E767-4894-FBD01B61CF12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25" name="Picture 24" descr="A black and white triangle&#10;&#10;Description automatically generated">
            <a:extLst>
              <a:ext uri="{FF2B5EF4-FFF2-40B4-BE49-F238E27FC236}">
                <a16:creationId xmlns:a16="http://schemas.microsoft.com/office/drawing/2014/main" id="{CC7224F0-E133-D619-7BB7-A3AF17DC56A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F96058A-2B9C-D0C3-1B21-8DE058F22B94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C4ADF52-348C-1D75-5E09-08AAFE41F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9522" r="55603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BA27E7B3-AAA0-8C67-4524-43FBF002AB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639266"/>
            <a:ext cx="11691548" cy="2503488"/>
          </a:xfrm>
        </p:spPr>
        <p:txBody>
          <a:bodyPr>
            <a:noAutofit/>
          </a:bodyPr>
          <a:lstStyle>
            <a:lvl1pPr marL="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2pPr>
            <a:lvl3pPr marL="9144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3pPr>
            <a:lvl4pPr marL="13716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4pPr>
            <a:lvl5pPr marL="18288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FD47C8-3EA2-1FFD-ABB7-EB72B3A7D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1DD6E-CF07-8623-B0FC-DD42632A8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6640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6DB7112-9833-E849-60AD-F00C7D16D11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3680E5-7385-9ADC-A378-D6B40D1E67D4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8" name="Picture 7" descr="A black and white triangle&#10;&#10;Description automatically generated">
            <a:extLst>
              <a:ext uri="{FF2B5EF4-FFF2-40B4-BE49-F238E27FC236}">
                <a16:creationId xmlns:a16="http://schemas.microsoft.com/office/drawing/2014/main" id="{D7F0DF49-CE8A-093C-EF63-3C919D74F2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FE0699-45CD-535D-4B9A-A48373D78578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0" name="Picture 9" descr="A black and white triangle&#10;&#10;Description automatically generated">
            <a:extLst>
              <a:ext uri="{FF2B5EF4-FFF2-40B4-BE49-F238E27FC236}">
                <a16:creationId xmlns:a16="http://schemas.microsoft.com/office/drawing/2014/main" id="{E4E98DA5-F8C6-6E89-7579-C936238095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33295C-7594-4512-4B0B-6381E38DF2A2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9371F1-BEB4-93A7-25D0-0B31A9639E6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99152A-8BE6-7DD2-3790-95DFA439B7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8942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Lay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6DB7112-9833-E849-60AD-F00C7D16D11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3680E5-7385-9ADC-A378-D6B40D1E67D4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8" name="Picture 7" descr="A black and white triangle&#10;&#10;Description automatically generated">
            <a:extLst>
              <a:ext uri="{FF2B5EF4-FFF2-40B4-BE49-F238E27FC236}">
                <a16:creationId xmlns:a16="http://schemas.microsoft.com/office/drawing/2014/main" id="{D7F0DF49-CE8A-093C-EF63-3C919D74F2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FE0699-45CD-535D-4B9A-A48373D78578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0" name="Picture 9" descr="A black and white triangle&#10;&#10;Description automatically generated">
            <a:extLst>
              <a:ext uri="{FF2B5EF4-FFF2-40B4-BE49-F238E27FC236}">
                <a16:creationId xmlns:a16="http://schemas.microsoft.com/office/drawing/2014/main" id="{E4E98DA5-F8C6-6E89-7579-C936238095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33295C-7594-4512-4B0B-6381E38DF2A2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7C5D18F2-FB67-4E7D-EB2D-3EE1322DA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296743"/>
            <a:ext cx="5761038" cy="59961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76507792-C699-F9B2-34E4-955FA9B65B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882" y="1395755"/>
            <a:ext cx="5287020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CFC990FC-522B-4CAB-9616-D90591B735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882" y="2282654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45BCC75E-7249-8235-DE75-27BC4863E0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6882" y="3569542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AE9437BC-8EBF-2CD1-39D2-028AA8455F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6882" y="3884573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E9920CC5-394D-014A-8778-6CF8E6BB134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7E5C0327-C9DF-F8FE-A124-0871672EED9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904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3680E5-7385-9ADC-A378-D6B40D1E67D4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8" name="Picture 7" descr="A black and white triangle&#10;&#10;Description automatically generated">
            <a:extLst>
              <a:ext uri="{FF2B5EF4-FFF2-40B4-BE49-F238E27FC236}">
                <a16:creationId xmlns:a16="http://schemas.microsoft.com/office/drawing/2014/main" id="{D7F0DF49-CE8A-093C-EF63-3C919D74F2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FE0699-45CD-535D-4B9A-A48373D78578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0" name="Picture 9" descr="A black and white triangle&#10;&#10;Description automatically generated">
            <a:extLst>
              <a:ext uri="{FF2B5EF4-FFF2-40B4-BE49-F238E27FC236}">
                <a16:creationId xmlns:a16="http://schemas.microsoft.com/office/drawing/2014/main" id="{E4E98DA5-F8C6-6E89-7579-C936238095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33295C-7594-4512-4B0B-6381E38DF2A2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9197E843-A95D-50D9-4B56-ECA8E8BC50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809194"/>
            <a:ext cx="11691548" cy="2971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8C9E4065-B9A2-42EC-2830-D969CA84FE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7505" y="3106373"/>
            <a:ext cx="11691547" cy="616829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2pPr>
            <a:lvl3pPr marL="9144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3pPr>
            <a:lvl4pPr marL="13716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4pPr>
            <a:lvl5pPr marL="18288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2F39A8-46EE-3B55-0065-8E31BB1594F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E1A914-7B6E-DDD9-238E-EF3EB18E469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934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Only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11081267-9C82-76D1-28AE-82DF3D2A0B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2C8489-EEA3-A582-38BA-45EEB18F3085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12" name="Picture 11" descr="A black and white triangle&#10;&#10;Description automatically generated">
            <a:extLst>
              <a:ext uri="{FF2B5EF4-FFF2-40B4-BE49-F238E27FC236}">
                <a16:creationId xmlns:a16="http://schemas.microsoft.com/office/drawing/2014/main" id="{950E1E55-066E-55A2-10A9-E4726446FBB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D6D3223-602E-89F0-2800-48AF2D79504D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5" name="Picture 14" descr="A black and white triangle&#10;&#10;Description automatically generated">
            <a:extLst>
              <a:ext uri="{FF2B5EF4-FFF2-40B4-BE49-F238E27FC236}">
                <a16:creationId xmlns:a16="http://schemas.microsoft.com/office/drawing/2014/main" id="{43BACEC4-11E5-3D1F-BF61-957E65C27F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EA68767-CB5D-321B-6954-469EA4E5388B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95549F11-63CA-9F1B-808A-5B93A1B262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1191161"/>
            <a:ext cx="11691548" cy="4457971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322FAA-5527-3844-1323-87755159B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983840-D155-8ECA-9C4B-7D4E5EAD0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571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Page Layou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11081267-9C82-76D1-28AE-82DF3D2A0B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2C8489-EEA3-A582-38BA-45EEB18F3085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12" name="Picture 11" descr="A black and white triangle&#10;&#10;Description automatically generated">
            <a:extLst>
              <a:ext uri="{FF2B5EF4-FFF2-40B4-BE49-F238E27FC236}">
                <a16:creationId xmlns:a16="http://schemas.microsoft.com/office/drawing/2014/main" id="{950E1E55-066E-55A2-10A9-E4726446FBB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D6D3223-602E-89F0-2800-48AF2D79504D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5" name="Picture 14" descr="A black and white triangle&#10;&#10;Description automatically generated">
            <a:extLst>
              <a:ext uri="{FF2B5EF4-FFF2-40B4-BE49-F238E27FC236}">
                <a16:creationId xmlns:a16="http://schemas.microsoft.com/office/drawing/2014/main" id="{43BACEC4-11E5-3D1F-BF61-957E65C27F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EA68767-CB5D-321B-6954-469EA4E5388B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0B2729E6-ED00-E4F5-1DE6-D72D48E55F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6963" y="1383035"/>
            <a:ext cx="10885322" cy="98367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C042F0D3-7163-BA99-0E95-2E897CBBCC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963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7D55F18D-1136-1A55-04B9-6257A4469A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963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53131A01-C926-3A6D-81BE-7F95CB68D0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59458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B9BA8511-0936-8383-028D-DF8B5DAE07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59458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ECDC8029-2862-87FD-39A0-133501DCCB2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84203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FF6E0858-0F69-2152-CBFD-AB8F189747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84203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46638A16-B40A-FCA0-D190-9F5BD16225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94189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AEE66F00-0B35-C671-DE63-0FEA1D806CC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94189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B6FB321B-7CFD-9E38-72CF-5D2E499024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766169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78AD28BD-6A9C-84AB-8D1D-51129FA4AE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766169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Picture Placeholder 64">
            <a:extLst>
              <a:ext uri="{FF2B5EF4-FFF2-40B4-BE49-F238E27FC236}">
                <a16:creationId xmlns:a16="http://schemas.microsoft.com/office/drawing/2014/main" id="{945C12F6-D3AC-572F-0EC0-D6C36EEB293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47650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Picture Placeholder 64">
            <a:extLst>
              <a:ext uri="{FF2B5EF4-FFF2-40B4-BE49-F238E27FC236}">
                <a16:creationId xmlns:a16="http://schemas.microsoft.com/office/drawing/2014/main" id="{19584882-E58F-C76C-1659-134738CA5DB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2549149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4" name="Picture Placeholder 64">
            <a:extLst>
              <a:ext uri="{FF2B5EF4-FFF2-40B4-BE49-F238E27FC236}">
                <a16:creationId xmlns:a16="http://schemas.microsoft.com/office/drawing/2014/main" id="{5C0DFB01-413A-A823-EED9-867546FD157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873894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5" name="Picture Placeholder 64">
            <a:extLst>
              <a:ext uri="{FF2B5EF4-FFF2-40B4-BE49-F238E27FC236}">
                <a16:creationId xmlns:a16="http://schemas.microsoft.com/office/drawing/2014/main" id="{B819F142-9F68-A3A4-B948-A2FDB42F698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276131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64">
            <a:extLst>
              <a:ext uri="{FF2B5EF4-FFF2-40B4-BE49-F238E27FC236}">
                <a16:creationId xmlns:a16="http://schemas.microsoft.com/office/drawing/2014/main" id="{990F4F8A-E8B3-9FB5-DD89-BCA0B0007CC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755860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E98312B2-2D23-7B72-9867-DB620455E4C7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2F4BBE1B-B03E-9F2F-54C3-EBCDA3224A78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564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3AADBC5-5E8F-F297-BCFD-A3223BA7CFED}"/>
              </a:ext>
            </a:extLst>
          </p:cNvPr>
          <p:cNvSpPr/>
          <p:nvPr userDrawn="1"/>
        </p:nvSpPr>
        <p:spPr>
          <a:xfrm flipH="1">
            <a:off x="-1" y="-12562"/>
            <a:ext cx="8734098" cy="687056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99000">
                <a:schemeClr val="tx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3"/>
            <a:ext cx="2133229" cy="315289"/>
          </a:xfrm>
          <a:prstGeom prst="rect">
            <a:avLst/>
          </a:prstGeom>
        </p:spPr>
      </p:pic>
      <p:pic>
        <p:nvPicPr>
          <p:cNvPr id="15" name="Picture 14" descr="A black and white triangle&#10;&#10;Description automatically generated">
            <a:extLst>
              <a:ext uri="{FF2B5EF4-FFF2-40B4-BE49-F238E27FC236}">
                <a16:creationId xmlns:a16="http://schemas.microsoft.com/office/drawing/2014/main" id="{A420C11D-0F95-B51E-F31A-89876ACE387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17523" y="296863"/>
            <a:ext cx="1390712" cy="31607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10FB757-4A67-323B-1D3F-32E50B49602C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21" name="Picture 20" descr="A black and white triangle&#10;&#10;Description automatically generated">
            <a:extLst>
              <a:ext uri="{FF2B5EF4-FFF2-40B4-BE49-F238E27FC236}">
                <a16:creationId xmlns:a16="http://schemas.microsoft.com/office/drawing/2014/main" id="{69D9E280-AC6E-D3C9-2E6D-338BA64ADF6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3610BF6-B5DF-E767-4894-FBD01B61CF12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25" name="Picture 24" descr="A black and white triangle&#10;&#10;Description automatically generated">
            <a:extLst>
              <a:ext uri="{FF2B5EF4-FFF2-40B4-BE49-F238E27FC236}">
                <a16:creationId xmlns:a16="http://schemas.microsoft.com/office/drawing/2014/main" id="{CC7224F0-E133-D619-7BB7-A3AF17DC56A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F96058A-2B9C-D0C3-1B21-8DE058F22B94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7C3EB2E3-1A5E-CE72-4475-FA192E5894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639266"/>
            <a:ext cx="11691548" cy="2503488"/>
          </a:xfrm>
        </p:spPr>
        <p:txBody>
          <a:bodyPr>
            <a:noAutofit/>
          </a:bodyPr>
          <a:lstStyle>
            <a:lvl1pPr marL="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2pPr>
            <a:lvl3pPr marL="9144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3pPr>
            <a:lvl4pPr marL="13716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4pPr>
            <a:lvl5pPr marL="18288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201B978-0F2C-2397-9735-8AC39566F87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57567" y="296240"/>
            <a:ext cx="1390650" cy="315912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560A8-B730-7D88-8D18-46F2EFAEC71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7D88BE-B6D6-93EB-63A0-880F965051D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154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3AADBC5-5E8F-F297-BCFD-A3223BA7CFED}"/>
              </a:ext>
            </a:extLst>
          </p:cNvPr>
          <p:cNvSpPr/>
          <p:nvPr userDrawn="1"/>
        </p:nvSpPr>
        <p:spPr>
          <a:xfrm flipH="1">
            <a:off x="-1" y="-12562"/>
            <a:ext cx="8734098" cy="687056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99000">
                <a:schemeClr val="tx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10FB757-4A67-323B-1D3F-32E50B49602C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21" name="Picture 20" descr="A black and white triangle&#10;&#10;Description automatically generated">
            <a:extLst>
              <a:ext uri="{FF2B5EF4-FFF2-40B4-BE49-F238E27FC236}">
                <a16:creationId xmlns:a16="http://schemas.microsoft.com/office/drawing/2014/main" id="{69D9E280-AC6E-D3C9-2E6D-338BA64ADF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3610BF6-B5DF-E767-4894-FBD01B61CF12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25" name="Picture 24" descr="A black and white triangle&#10;&#10;Description automatically generated">
            <a:extLst>
              <a:ext uri="{FF2B5EF4-FFF2-40B4-BE49-F238E27FC236}">
                <a16:creationId xmlns:a16="http://schemas.microsoft.com/office/drawing/2014/main" id="{CC7224F0-E133-D619-7BB7-A3AF17DC56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F96058A-2B9C-D0C3-1B21-8DE058F22B94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4962" y="296863"/>
            <a:ext cx="2133229" cy="315289"/>
          </a:xfrm>
          <a:prstGeom prst="rect">
            <a:avLst/>
          </a:prstGeom>
        </p:spPr>
      </p:pic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3CBCFEA3-2E41-5628-AA61-D1C166F276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639266"/>
            <a:ext cx="11691548" cy="2503488"/>
          </a:xfrm>
        </p:spPr>
        <p:txBody>
          <a:bodyPr>
            <a:noAutofit/>
          </a:bodyPr>
          <a:lstStyle>
            <a:lvl1pPr marL="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2pPr>
            <a:lvl3pPr marL="9144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3pPr>
            <a:lvl4pPr marL="13716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4pPr>
            <a:lvl5pPr marL="18288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C8BC87-1CE3-164D-6CD7-6EF1D9F80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6FC842-6B3C-CBD2-155F-AEFE9E68A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9239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3AADBC5-5E8F-F297-BCFD-A3223BA7CFED}"/>
              </a:ext>
            </a:extLst>
          </p:cNvPr>
          <p:cNvSpPr/>
          <p:nvPr userDrawn="1"/>
        </p:nvSpPr>
        <p:spPr>
          <a:xfrm flipH="1">
            <a:off x="-1" y="-12562"/>
            <a:ext cx="8734098" cy="687056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99000">
                <a:schemeClr val="tx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3"/>
            <a:ext cx="2133229" cy="31528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10FB757-4A67-323B-1D3F-32E50B49602C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21" name="Picture 20" descr="A black and white triangle&#10;&#10;Description automatically generated">
            <a:extLst>
              <a:ext uri="{FF2B5EF4-FFF2-40B4-BE49-F238E27FC236}">
                <a16:creationId xmlns:a16="http://schemas.microsoft.com/office/drawing/2014/main" id="{69D9E280-AC6E-D3C9-2E6D-338BA64ADF6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3610BF6-B5DF-E767-4894-FBD01B61CF12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25" name="Picture 24" descr="A black and white triangle&#10;&#10;Description automatically generated">
            <a:extLst>
              <a:ext uri="{FF2B5EF4-FFF2-40B4-BE49-F238E27FC236}">
                <a16:creationId xmlns:a16="http://schemas.microsoft.com/office/drawing/2014/main" id="{CC7224F0-E133-D619-7BB7-A3AF17DC56A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F96058A-2B9C-D0C3-1B21-8DE058F22B94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AFB170C0-AEB6-FF39-58EF-E28002E84E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809194"/>
            <a:ext cx="11691548" cy="2971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207118CA-FE4E-9DDF-6809-1FFD591D8A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7505" y="3106373"/>
            <a:ext cx="11691547" cy="616829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2pPr>
            <a:lvl3pPr marL="9144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3pPr>
            <a:lvl4pPr marL="13716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4pPr>
            <a:lvl5pPr marL="18288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0625F96-4CC0-6D2E-9684-EB8C0645EE2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874694-0D03-5CD5-85D7-28EDCF42839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8133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with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3AADBC5-5E8F-F297-BCFD-A3223BA7CFED}"/>
              </a:ext>
            </a:extLst>
          </p:cNvPr>
          <p:cNvSpPr/>
          <p:nvPr userDrawn="1"/>
        </p:nvSpPr>
        <p:spPr>
          <a:xfrm flipH="1">
            <a:off x="-1" y="-12562"/>
            <a:ext cx="8734098" cy="687056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99000">
                <a:schemeClr val="tx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3"/>
            <a:ext cx="2133229" cy="31528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10FB757-4A67-323B-1D3F-32E50B49602C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21" name="Picture 20" descr="A black and white triangle&#10;&#10;Description automatically generated">
            <a:extLst>
              <a:ext uri="{FF2B5EF4-FFF2-40B4-BE49-F238E27FC236}">
                <a16:creationId xmlns:a16="http://schemas.microsoft.com/office/drawing/2014/main" id="{69D9E280-AC6E-D3C9-2E6D-338BA64ADF6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3610BF6-B5DF-E767-4894-FBD01B61CF12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25" name="Picture 24" descr="A black and white triangle&#10;&#10;Description automatically generated">
            <a:extLst>
              <a:ext uri="{FF2B5EF4-FFF2-40B4-BE49-F238E27FC236}">
                <a16:creationId xmlns:a16="http://schemas.microsoft.com/office/drawing/2014/main" id="{CC7224F0-E133-D619-7BB7-A3AF17DC56A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F96058A-2B9C-D0C3-1B21-8DE058F22B94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EF5ECC74-A1A8-F3AE-F2B1-7217A50C5E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1191161"/>
            <a:ext cx="11691548" cy="4457971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BAC067-CD5A-241C-64C8-B3E5670A4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7241D2-E838-F733-456D-93DCB6531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7045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with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3AADBC5-5E8F-F297-BCFD-A3223BA7CFED}"/>
              </a:ext>
            </a:extLst>
          </p:cNvPr>
          <p:cNvSpPr/>
          <p:nvPr userDrawn="1"/>
        </p:nvSpPr>
        <p:spPr>
          <a:xfrm flipH="1">
            <a:off x="-1" y="-12562"/>
            <a:ext cx="8734098" cy="687056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99000">
                <a:schemeClr val="tx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3"/>
            <a:ext cx="2133229" cy="31528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10FB757-4A67-323B-1D3F-32E50B49602C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21" name="Picture 20" descr="A black and white triangle&#10;&#10;Description automatically generated">
            <a:extLst>
              <a:ext uri="{FF2B5EF4-FFF2-40B4-BE49-F238E27FC236}">
                <a16:creationId xmlns:a16="http://schemas.microsoft.com/office/drawing/2014/main" id="{69D9E280-AC6E-D3C9-2E6D-338BA64ADF6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3610BF6-B5DF-E767-4894-FBD01B61CF12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25" name="Picture 24" descr="A black and white triangle&#10;&#10;Description automatically generated">
            <a:extLst>
              <a:ext uri="{FF2B5EF4-FFF2-40B4-BE49-F238E27FC236}">
                <a16:creationId xmlns:a16="http://schemas.microsoft.com/office/drawing/2014/main" id="{CC7224F0-E133-D619-7BB7-A3AF17DC56A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F96058A-2B9C-D0C3-1B21-8DE058F22B94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145CB6F1-374D-F620-216C-9B80A8901E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882" y="1395755"/>
            <a:ext cx="5287020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96BD6932-1CAD-E81B-9A26-08497DA397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882" y="2282654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A5382607-B405-7F2E-A7CE-7D58E43576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6882" y="3569542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F26DE258-CBFA-BF48-87A6-507484BA5C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6882" y="3884573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5F21DD4-5A1D-043B-5BD4-AEDAD024285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7DC705-F61C-AFB7-415F-FAAE0CF4C1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072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2D271D-DC46-7D59-8745-F61466D08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0510E5-36BB-DE51-DFAD-0A5CC1449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DA298-1258-B615-FD8B-99B4C865CC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04314" y="629216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IBM Plex Serif Light" panose="02060403050406000203" pitchFamily="18" charset="77"/>
              </a:defRPr>
            </a:lvl1pPr>
          </a:lstStyle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EF625-F4E6-CFB3-AEB2-98E2897E44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7814" y="6292165"/>
            <a:ext cx="471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IBM Plex Serif Light" panose="02060403050406000203" pitchFamily="18" charset="77"/>
              </a:defRPr>
            </a:lvl1pPr>
          </a:lstStyle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38B0FE-D3D0-4FA5-58C5-17028DA66427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6515100"/>
            <a:ext cx="12382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E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Classification - Public</a:t>
            </a:r>
          </a:p>
        </p:txBody>
      </p:sp>
    </p:spTree>
    <p:extLst>
      <p:ext uri="{BB962C8B-B14F-4D97-AF65-F5344CB8AC3E}">
        <p14:creationId xmlns:p14="http://schemas.microsoft.com/office/powerpoint/2010/main" val="232790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8" r:id="rId2"/>
    <p:sldLayoutId id="2147483655" r:id="rId3"/>
    <p:sldLayoutId id="2147483660" r:id="rId4"/>
    <p:sldLayoutId id="2147483662" r:id="rId5"/>
    <p:sldLayoutId id="2147483665" r:id="rId6"/>
    <p:sldLayoutId id="2147483690" r:id="rId7"/>
    <p:sldLayoutId id="2147483667" r:id="rId8"/>
    <p:sldLayoutId id="2147483669" r:id="rId9"/>
    <p:sldLayoutId id="2147483691" r:id="rId10"/>
    <p:sldLayoutId id="2147483692" r:id="rId11"/>
    <p:sldLayoutId id="2147483673" r:id="rId12"/>
    <p:sldLayoutId id="2147483674" r:id="rId13"/>
    <p:sldLayoutId id="2147483693" r:id="rId14"/>
    <p:sldLayoutId id="2147483679" r:id="rId15"/>
    <p:sldLayoutId id="2147483683" r:id="rId16"/>
    <p:sldLayoutId id="2147483685" r:id="rId17"/>
    <p:sldLayoutId id="2147483686" r:id="rId18"/>
    <p:sldLayoutId id="2147483694" r:id="rId19"/>
    <p:sldLayoutId id="2147483688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IBM Plex Serif" panose="02060503050406000203" pitchFamily="18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IBM Plex Sans" panose="020B050305020300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IBM Plex Sans" panose="020B050305020300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IBM Plex Sans" panose="020B050305020300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IBM Plex Sans" panose="020B050305020300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IBM Plex Sans" panose="020B050305020300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2D271D-DC46-7D59-8745-F61466D08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0510E5-36BB-DE51-DFAD-0A5CC1449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DA298-1258-B615-FD8B-99B4C865CC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04314" y="629216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</a:lstStyle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EF625-F4E6-CFB3-AEB2-98E2897E44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7814" y="6292165"/>
            <a:ext cx="471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</a:lstStyle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651658-AC90-307B-CA12-613A6D61814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6515100"/>
            <a:ext cx="12382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E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Classification - Public</a:t>
            </a:r>
          </a:p>
        </p:txBody>
      </p:sp>
    </p:spTree>
    <p:extLst>
      <p:ext uri="{BB962C8B-B14F-4D97-AF65-F5344CB8AC3E}">
        <p14:creationId xmlns:p14="http://schemas.microsoft.com/office/powerpoint/2010/main" val="254719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21" r:id="rId2"/>
    <p:sldLayoutId id="2147483722" r:id="rId3"/>
    <p:sldLayoutId id="2147483724" r:id="rId4"/>
    <p:sldLayoutId id="2147483726" r:id="rId5"/>
    <p:sldLayoutId id="2147483727" r:id="rId6"/>
    <p:sldLayoutId id="2147483728" r:id="rId7"/>
    <p:sldLayoutId id="2147483731" r:id="rId8"/>
    <p:sldLayoutId id="2147483735" r:id="rId9"/>
    <p:sldLayoutId id="2147483737" r:id="rId10"/>
    <p:sldLayoutId id="2147483738" r:id="rId11"/>
    <p:sldLayoutId id="2147483739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IBM Plex Serif" panose="02060503050406000203" pitchFamily="18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2D271D-DC46-7D59-8745-F61466D08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0510E5-36BB-DE51-DFAD-0A5CC1449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DA298-1258-B615-FD8B-99B4C865CC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04314" y="629216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</a:lstStyle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EF625-F4E6-CFB3-AEB2-98E2897E44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7814" y="6292165"/>
            <a:ext cx="471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</a:lstStyle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53958B-0082-B30F-2C50-FA6CA30BF84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6515100"/>
            <a:ext cx="12382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E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Classification - Public</a:t>
            </a:r>
          </a:p>
        </p:txBody>
      </p:sp>
    </p:spTree>
    <p:extLst>
      <p:ext uri="{BB962C8B-B14F-4D97-AF65-F5344CB8AC3E}">
        <p14:creationId xmlns:p14="http://schemas.microsoft.com/office/powerpoint/2010/main" val="151947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6" r:id="rId2"/>
    <p:sldLayoutId id="2147483757" r:id="rId3"/>
    <p:sldLayoutId id="2147483758" r:id="rId4"/>
    <p:sldLayoutId id="2147483759" r:id="rId5"/>
    <p:sldLayoutId id="2147483761" r:id="rId6"/>
    <p:sldLayoutId id="2147483764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IBM Plex Serif" panose="02060503050406000203" pitchFamily="18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2D271D-DC46-7D59-8745-F61466D08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0510E5-36BB-DE51-DFAD-0A5CC1449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DA298-1258-B615-FD8B-99B4C865CC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04314" y="629216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</a:lstStyle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EF625-F4E6-CFB3-AEB2-98E2897E44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7814" y="6292165"/>
            <a:ext cx="471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</a:lstStyle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99F7F2-22BE-ACBC-837C-AC74CA589E1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6515100"/>
            <a:ext cx="12382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E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Classification - Public</a:t>
            </a:r>
          </a:p>
        </p:txBody>
      </p:sp>
    </p:spTree>
    <p:extLst>
      <p:ext uri="{BB962C8B-B14F-4D97-AF65-F5344CB8AC3E}">
        <p14:creationId xmlns:p14="http://schemas.microsoft.com/office/powerpoint/2010/main" val="2975315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IBM Plex Serif" panose="02060503050406000203" pitchFamily="18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3.png"/><Relationship Id="rId21" Type="http://schemas.openxmlformats.org/officeDocument/2006/relationships/image" Target="../media/image31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9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png"/><Relationship Id="rId5" Type="http://schemas.openxmlformats.org/officeDocument/2006/relationships/slideLayout" Target="../slideLayouts/slideLayout8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A56E6B-D27E-185C-BE70-1E8C41317C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13276" y="2711185"/>
            <a:ext cx="9047182" cy="946416"/>
          </a:xfrm>
        </p:spPr>
        <p:txBody>
          <a:bodyPr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HSW Moment </a:t>
            </a:r>
          </a:p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Sun / Heat Stress Awareness</a:t>
            </a:r>
          </a:p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227452-8090-0766-70DA-2187D3A3FA8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Classification - Public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F8D06C-5990-3E62-8541-E9AF8497EE4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548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EBC3279-75BD-B144-704E-FEE840009CF5}"/>
              </a:ext>
            </a:extLst>
          </p:cNvPr>
          <p:cNvSpPr txBox="1">
            <a:spLocks/>
          </p:cNvSpPr>
          <p:nvPr/>
        </p:nvSpPr>
        <p:spPr>
          <a:xfrm>
            <a:off x="358149" y="812019"/>
            <a:ext cx="8306286" cy="55651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IBM Plex Serif Light" panose="02060403050406000203" pitchFamily="18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IBM Plex Serif Light" panose="02060403050406000203" pitchFamily="18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IBM Plex Serif Light" panose="02060403050406000203" pitchFamily="18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IBM Plex Serif Light" panose="02060403050406000203" pitchFamily="18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IBM Plex Serif Light" panose="02060403050406000203" pitchFamily="18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dirty="0">
                <a:solidFill>
                  <a:schemeClr val="accent6">
                    <a:lumMod val="10000"/>
                  </a:schemeClr>
                </a:solidFill>
                <a:latin typeface="Gill Sans MT" panose="020B0502020104020203" pitchFamily="34" charset="0"/>
              </a:rPr>
              <a:t>Sun and Heat Facts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>
                    <a:lumMod val="10000"/>
                  </a:schemeClr>
                </a:solidFill>
                <a:latin typeface="Gill Sans MT" panose="020B0502020104020203" pitchFamily="34" charset="0"/>
              </a:rPr>
              <a:t>UV radiation from the sun is the major cause of skin cancer.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>
                    <a:lumMod val="10000"/>
                  </a:schemeClr>
                </a:solidFill>
                <a:latin typeface="Gill Sans MT" panose="020B0502020104020203" pitchFamily="34" charset="0"/>
              </a:rPr>
              <a:t>Globally there are over 324,000 cases of skin cancer every year (UK over 16,000), resulting in over 57,000 deaths (and rising every year).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>
                    <a:lumMod val="10000"/>
                  </a:schemeClr>
                </a:solidFill>
                <a:latin typeface="Gill Sans MT" panose="020B0502020104020203" pitchFamily="34" charset="0"/>
              </a:rPr>
              <a:t>Employees working outside should consider exposure to UV radiation as an occupational health hazard.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10000"/>
                  </a:schemeClr>
                </a:solidFill>
                <a:latin typeface="Gill Sans MT" panose="020B0502020104020203" pitchFamily="34" charset="0"/>
              </a:rPr>
              <a:t>Getting sunburnt just once every two years can triple your risk of melanoma skin cancer, compared to never being burnt.</a:t>
            </a:r>
            <a:endParaRPr lang="en-GB" sz="2000" dirty="0">
              <a:solidFill>
                <a:schemeClr val="accent6">
                  <a:lumMod val="10000"/>
                </a:schemeClr>
              </a:solidFill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>
                    <a:lumMod val="10000"/>
                  </a:schemeClr>
                </a:solidFill>
                <a:latin typeface="Gill Sans MT" panose="020B0502020104020203" pitchFamily="34" charset="0"/>
              </a:rPr>
              <a:t>Driving in hot weather can be draining; it is easy to lose concentration, especially if you are driving for long periods.</a:t>
            </a:r>
            <a:br>
              <a:rPr lang="en-GB" sz="2000" dirty="0">
                <a:solidFill>
                  <a:schemeClr val="accent6">
                    <a:lumMod val="10000"/>
                  </a:schemeClr>
                </a:solidFill>
                <a:latin typeface="Gill Sans MT" panose="020B0502020104020203" pitchFamily="34" charset="0"/>
              </a:rPr>
            </a:br>
            <a:endParaRPr lang="en-GB" sz="2000" dirty="0">
              <a:solidFill>
                <a:schemeClr val="accent6">
                  <a:lumMod val="10000"/>
                </a:schemeClr>
              </a:solidFill>
              <a:latin typeface="Gill Sans MT" panose="020B0502020104020203" pitchFamily="34" charset="0"/>
            </a:endParaRPr>
          </a:p>
          <a:p>
            <a:r>
              <a:rPr lang="en-GB" sz="2000" b="1" dirty="0">
                <a:solidFill>
                  <a:schemeClr val="accent6">
                    <a:lumMod val="10000"/>
                  </a:schemeClr>
                </a:solidFill>
                <a:latin typeface="Gill Sans MT" panose="020B0502020104020203" pitchFamily="34" charset="0"/>
              </a:rPr>
              <a:t>What is Heat Illness?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>
                    <a:lumMod val="10000"/>
                  </a:schemeClr>
                </a:solidFill>
                <a:latin typeface="Gill Sans MT" panose="020B0502020104020203" pitchFamily="34" charset="0"/>
              </a:rPr>
              <a:t>Heat illness is caused by a rise in body temperature and is often referred to as heat stress, heat stroke, or heat exhaustion.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>
                    <a:lumMod val="10000"/>
                  </a:schemeClr>
                </a:solidFill>
                <a:latin typeface="Gill Sans MT" panose="020B0502020104020203" pitchFamily="34" charset="0"/>
              </a:rPr>
              <a:t>Excess UV can also cause sun burn which can lead to increased risk of skin damage and skin cancers.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9B0708-B119-5888-78A9-589A9FAE6667}"/>
              </a:ext>
            </a:extLst>
          </p:cNvPr>
          <p:cNvSpPr txBox="1"/>
          <p:nvPr/>
        </p:nvSpPr>
        <p:spPr>
          <a:xfrm>
            <a:off x="9441507" y="1214586"/>
            <a:ext cx="2323466" cy="52475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b="1" dirty="0">
                <a:solidFill>
                  <a:schemeClr val="accent6">
                    <a:lumMod val="10000"/>
                  </a:schemeClr>
                </a:solidFill>
              </a:rPr>
              <a:t>Heat Stress Symptoms:</a:t>
            </a:r>
            <a:endParaRPr lang="en-GB" dirty="0">
              <a:solidFill>
                <a:schemeClr val="accent6">
                  <a:lumMod val="10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headache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dizziness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light-headedness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fainting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weakness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moist skin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6">
                    <a:lumMod val="10000"/>
                  </a:schemeClr>
                </a:solidFill>
                <a:latin typeface="Arial"/>
                <a:cs typeface="Arial"/>
              </a:rPr>
              <a:t>mood changes</a:t>
            </a:r>
            <a:endParaRPr lang="en-GB" dirty="0">
              <a:solidFill>
                <a:schemeClr val="accent6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6">
                    <a:lumMod val="10000"/>
                  </a:schemeClr>
                </a:solidFill>
                <a:latin typeface="Arial"/>
                <a:cs typeface="Arial"/>
              </a:rPr>
              <a:t>irritability</a:t>
            </a:r>
            <a:endParaRPr lang="en-GB" dirty="0">
              <a:solidFill>
                <a:schemeClr val="accent6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6">
                    <a:lumMod val="10000"/>
                  </a:schemeClr>
                </a:solidFill>
                <a:latin typeface="Arial"/>
                <a:cs typeface="Arial"/>
              </a:rPr>
              <a:t>confusion </a:t>
            </a:r>
            <a:endParaRPr lang="en-GB" dirty="0">
              <a:solidFill>
                <a:schemeClr val="accent6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nausea, vomiting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Rapid breathing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Rapid pulse rate</a:t>
            </a:r>
          </a:p>
          <a:p>
            <a:pPr>
              <a:spcAft>
                <a:spcPts val="600"/>
              </a:spcAft>
            </a:pPr>
            <a:endParaRPr lang="en-GB" b="1" dirty="0">
              <a:solidFill>
                <a:schemeClr val="accent6">
                  <a:lumMod val="10000"/>
                </a:schemeClr>
              </a:solidFill>
            </a:endParaRPr>
          </a:p>
        </p:txBody>
      </p:sp>
      <p:pic>
        <p:nvPicPr>
          <p:cNvPr id="9" name="Graphic 8" descr="Sun outline">
            <a:extLst>
              <a:ext uri="{FF2B5EF4-FFF2-40B4-BE49-F238E27FC236}">
                <a16:creationId xmlns:a16="http://schemas.microsoft.com/office/drawing/2014/main" id="{0EAA0B4B-2F64-076C-9BDD-7E6B26372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83927" y="171303"/>
            <a:ext cx="633626" cy="633626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44ADC17-0F13-3025-BB89-A182A82EB414}"/>
              </a:ext>
            </a:extLst>
          </p:cNvPr>
          <p:cNvSpPr txBox="1">
            <a:spLocks/>
          </p:cNvSpPr>
          <p:nvPr/>
        </p:nvSpPr>
        <p:spPr>
          <a:xfrm>
            <a:off x="2872714" y="246768"/>
            <a:ext cx="6450872" cy="4719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b="1" dirty="0">
                <a:latin typeface="Gill Sans MT" panose="020B0502020104020203" pitchFamily="34" charset="0"/>
              </a:rPr>
              <a:t>UV – Awareness (Ultraviolet Radiation)</a:t>
            </a:r>
          </a:p>
        </p:txBody>
      </p:sp>
    </p:spTree>
    <p:extLst>
      <p:ext uri="{BB962C8B-B14F-4D97-AF65-F5344CB8AC3E}">
        <p14:creationId xmlns:p14="http://schemas.microsoft.com/office/powerpoint/2010/main" val="400218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B7C73-86CE-0991-2AFC-2D37649C71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457082" y="6227771"/>
            <a:ext cx="471240" cy="365125"/>
          </a:xfrm>
        </p:spPr>
        <p:txBody>
          <a:bodyPr/>
          <a:lstStyle/>
          <a:p>
            <a:fld id="{3EA7053F-35A1-9149-B162-95161A22A0A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" name="object 56">
            <a:extLst>
              <a:ext uri="{FF2B5EF4-FFF2-40B4-BE49-F238E27FC236}">
                <a16:creationId xmlns:a16="http://schemas.microsoft.com/office/drawing/2014/main" id="{1A06C49A-310F-4125-1508-5CCB25D1A92C}"/>
              </a:ext>
            </a:extLst>
          </p:cNvPr>
          <p:cNvSpPr txBox="1"/>
          <p:nvPr/>
        </p:nvSpPr>
        <p:spPr>
          <a:xfrm>
            <a:off x="149631" y="811660"/>
            <a:ext cx="42760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45" dirty="0">
                <a:solidFill>
                  <a:schemeClr val="tx2"/>
                </a:solidFill>
                <a:latin typeface="Calibri"/>
                <a:cs typeface="Calibri"/>
              </a:rPr>
              <a:t>HEAT</a:t>
            </a:r>
            <a:r>
              <a:rPr sz="1800" b="1" spc="-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chemeClr val="tx2"/>
                </a:solidFill>
                <a:latin typeface="Calibri"/>
                <a:cs typeface="Calibri"/>
              </a:rPr>
              <a:t>RELATED</a:t>
            </a:r>
            <a:r>
              <a:rPr sz="1800" b="1" spc="-5" dirty="0">
                <a:solidFill>
                  <a:schemeClr val="tx2"/>
                </a:solidFill>
                <a:latin typeface="Calibri"/>
                <a:cs typeface="Calibri"/>
              </a:rPr>
              <a:t> ILLNESSES</a:t>
            </a:r>
            <a:r>
              <a:rPr sz="1800" b="1" spc="-2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800" b="1" spc="-30" dirty="0">
                <a:solidFill>
                  <a:schemeClr val="tx2"/>
                </a:solidFill>
                <a:latin typeface="Calibri"/>
                <a:cs typeface="Calibri"/>
              </a:rPr>
              <a:t>TO</a:t>
            </a:r>
            <a:r>
              <a:rPr sz="1800" b="1" spc="-1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800" b="1" spc="-60" dirty="0">
                <a:solidFill>
                  <a:schemeClr val="tx2"/>
                </a:solidFill>
                <a:latin typeface="Calibri"/>
                <a:cs typeface="Calibri"/>
              </a:rPr>
              <a:t>WATCH</a:t>
            </a:r>
            <a:r>
              <a:rPr sz="1800" b="1" spc="1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chemeClr val="tx2"/>
                </a:solidFill>
                <a:latin typeface="Calibri"/>
                <a:cs typeface="Calibri"/>
              </a:rPr>
              <a:t>OUT FOR</a:t>
            </a:r>
            <a:endParaRPr sz="1800" b="1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3" name="object 88">
            <a:extLst>
              <a:ext uri="{FF2B5EF4-FFF2-40B4-BE49-F238E27FC236}">
                <a16:creationId xmlns:a16="http://schemas.microsoft.com/office/drawing/2014/main" id="{31ED6A4D-5367-A8E7-F15B-6DF989DF6434}"/>
              </a:ext>
            </a:extLst>
          </p:cNvPr>
          <p:cNvSpPr txBox="1"/>
          <p:nvPr/>
        </p:nvSpPr>
        <p:spPr>
          <a:xfrm>
            <a:off x="156159" y="1306081"/>
            <a:ext cx="4926964" cy="10549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225">
              <a:lnSpc>
                <a:spcPct val="107000"/>
              </a:lnSpc>
              <a:spcBef>
                <a:spcPts val="100"/>
              </a:spcBef>
            </a:pPr>
            <a:r>
              <a:rPr sz="1600" spc="5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When</a:t>
            </a:r>
            <a:r>
              <a:rPr sz="1600" spc="-5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heat</a:t>
            </a:r>
            <a:r>
              <a:rPr sz="1600" spc="-3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gain</a:t>
            </a:r>
            <a:r>
              <a:rPr sz="1600" spc="-2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exceeds</a:t>
            </a:r>
            <a:r>
              <a:rPr sz="1600" spc="-25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sz="1600" spc="-29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ability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the body to </a:t>
            </a:r>
            <a:r>
              <a:rPr sz="1600" spc="5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compensate, heat </a:t>
            </a: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illnesses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can</a:t>
            </a:r>
            <a:r>
              <a:rPr sz="1600" spc="-15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result.</a:t>
            </a:r>
            <a:endParaRPr sz="1600" dirty="0">
              <a:solidFill>
                <a:schemeClr val="accent6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>
              <a:lnSpc>
                <a:spcPct val="107300"/>
              </a:lnSpc>
            </a:pP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Heat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stress disorders range </a:t>
            </a:r>
            <a:r>
              <a:rPr sz="1600" spc="5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</a:t>
            </a:r>
            <a:r>
              <a:rPr sz="1600" spc="-65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minor</a:t>
            </a:r>
            <a:r>
              <a:rPr sz="1600" spc="-25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discomforts</a:t>
            </a:r>
            <a:r>
              <a:rPr sz="1600" spc="-5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sz="1600" spc="-3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life </a:t>
            </a:r>
            <a:r>
              <a:rPr sz="1600" spc="-29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threatening</a:t>
            </a:r>
            <a:r>
              <a:rPr sz="1600" spc="-4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conditions</a:t>
            </a:r>
            <a:endParaRPr sz="1600" dirty="0">
              <a:solidFill>
                <a:schemeClr val="accent6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bject 89">
            <a:extLst>
              <a:ext uri="{FF2B5EF4-FFF2-40B4-BE49-F238E27FC236}">
                <a16:creationId xmlns:a16="http://schemas.microsoft.com/office/drawing/2014/main" id="{8C4B9608-56A3-47D3-83F6-B1CFA8305BA3}"/>
              </a:ext>
            </a:extLst>
          </p:cNvPr>
          <p:cNvSpPr txBox="1"/>
          <p:nvPr/>
        </p:nvSpPr>
        <p:spPr>
          <a:xfrm>
            <a:off x="154901" y="2688723"/>
            <a:ext cx="4930775" cy="52867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6800"/>
              </a:lnSpc>
              <a:spcBef>
                <a:spcPts val="105"/>
              </a:spcBef>
            </a:pP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It’s important that, </a:t>
            </a:r>
            <a:r>
              <a:rPr sz="1600" spc="-1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</a:t>
            </a: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know </a:t>
            </a:r>
            <a:r>
              <a:rPr sz="1600" spc="-295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to</a:t>
            </a:r>
            <a:r>
              <a:rPr sz="1600" spc="-2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-45" dirty="0">
                <a:solidFill>
                  <a:srgbClr val="0046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sz="1600" b="1" spc="-55" dirty="0">
                <a:solidFill>
                  <a:srgbClr val="0046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sz="1600" b="1" spc="-50" dirty="0">
                <a:solidFill>
                  <a:srgbClr val="0046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sz="1600" b="1" spc="-55" dirty="0">
                <a:solidFill>
                  <a:srgbClr val="0046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sz="1600" b="1" spc="-45" dirty="0">
                <a:solidFill>
                  <a:srgbClr val="0046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</a:t>
            </a:r>
            <a:r>
              <a:rPr sz="1600" b="1" spc="-60" dirty="0">
                <a:solidFill>
                  <a:srgbClr val="0046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sz="1600" b="1" spc="-75" dirty="0">
                <a:solidFill>
                  <a:srgbClr val="0046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sz="1600" b="1" dirty="0">
                <a:solidFill>
                  <a:srgbClr val="0046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sz="1600" b="1" spc="-135" dirty="0">
                <a:solidFill>
                  <a:srgbClr val="0046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-65" dirty="0">
                <a:solidFill>
                  <a:srgbClr val="0046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sz="1600" b="1" spc="-50" dirty="0">
                <a:solidFill>
                  <a:srgbClr val="0046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</a:t>
            </a:r>
            <a:r>
              <a:rPr sz="1600" b="1" dirty="0">
                <a:solidFill>
                  <a:srgbClr val="0046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sz="1600" b="1" spc="-110" dirty="0">
                <a:solidFill>
                  <a:srgbClr val="0046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1600" spc="-5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sz="1600" b="1" spc="-65" dirty="0">
                <a:solidFill>
                  <a:srgbClr val="0046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sz="1600" b="1" spc="-60" dirty="0">
                <a:solidFill>
                  <a:srgbClr val="0046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sz="1600" b="1" spc="-90" dirty="0">
                <a:solidFill>
                  <a:srgbClr val="0046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sz="1600" b="1" spc="-100" dirty="0">
                <a:solidFill>
                  <a:srgbClr val="0046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sz="1600" b="1" spc="-65" dirty="0">
                <a:solidFill>
                  <a:srgbClr val="0046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sz="1600" b="1" dirty="0">
                <a:solidFill>
                  <a:srgbClr val="0046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sz="1600" b="1" spc="-100" dirty="0">
                <a:solidFill>
                  <a:srgbClr val="0046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sz="1600" spc="-2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1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ill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sses.</a:t>
            </a:r>
          </a:p>
        </p:txBody>
      </p:sp>
      <p:sp>
        <p:nvSpPr>
          <p:cNvPr id="79" name="object 51">
            <a:extLst>
              <a:ext uri="{FF2B5EF4-FFF2-40B4-BE49-F238E27FC236}">
                <a16:creationId xmlns:a16="http://schemas.microsoft.com/office/drawing/2014/main" id="{BB4AE41B-6EF3-FD27-89C5-21A1B7C66535}"/>
              </a:ext>
            </a:extLst>
          </p:cNvPr>
          <p:cNvSpPr txBox="1"/>
          <p:nvPr/>
        </p:nvSpPr>
        <p:spPr>
          <a:xfrm>
            <a:off x="6668983" y="809016"/>
            <a:ext cx="3789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chemeClr val="tx2"/>
                </a:solidFill>
                <a:latin typeface="Calibri"/>
                <a:cs typeface="Calibri"/>
              </a:rPr>
              <a:t>SYMPTOMS</a:t>
            </a:r>
            <a:r>
              <a:rPr sz="1800" b="1" spc="-2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chemeClr val="tx2"/>
                </a:solidFill>
                <a:latin typeface="Calibri"/>
                <a:cs typeface="Calibri"/>
              </a:rPr>
              <a:t>OF</a:t>
            </a:r>
            <a:r>
              <a:rPr sz="1800" b="1" spc="-2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800" b="1" spc="-45" dirty="0">
                <a:solidFill>
                  <a:schemeClr val="tx2"/>
                </a:solidFill>
                <a:latin typeface="Calibri"/>
                <a:cs typeface="Calibri"/>
              </a:rPr>
              <a:t>HEAT</a:t>
            </a:r>
            <a:r>
              <a:rPr sz="1800" b="1" spc="-1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chemeClr val="tx2"/>
                </a:solidFill>
                <a:latin typeface="Calibri"/>
                <a:cs typeface="Calibri"/>
              </a:rPr>
              <a:t>RELATED</a:t>
            </a:r>
            <a:r>
              <a:rPr sz="1800" b="1" spc="-2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chemeClr val="tx2"/>
                </a:solidFill>
                <a:latin typeface="Calibri"/>
                <a:cs typeface="Calibri"/>
              </a:rPr>
              <a:t>ILLNESSES</a:t>
            </a:r>
            <a:endParaRPr sz="1800" b="1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80" name="object 14">
            <a:extLst>
              <a:ext uri="{FF2B5EF4-FFF2-40B4-BE49-F238E27FC236}">
                <a16:creationId xmlns:a16="http://schemas.microsoft.com/office/drawing/2014/main" id="{B71B6159-870D-D206-644F-80E4F719F4F6}"/>
              </a:ext>
            </a:extLst>
          </p:cNvPr>
          <p:cNvSpPr txBox="1"/>
          <p:nvPr/>
        </p:nvSpPr>
        <p:spPr>
          <a:xfrm>
            <a:off x="5709938" y="2512162"/>
            <a:ext cx="2855595" cy="1903726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86055" marR="5080" indent="-173990">
              <a:lnSpc>
                <a:spcPct val="100000"/>
              </a:lnSpc>
              <a:spcBef>
                <a:spcPts val="105"/>
              </a:spcBef>
              <a:buClr>
                <a:srgbClr val="EF7E2C"/>
              </a:buClr>
              <a:buChar char="•"/>
              <a:tabLst>
                <a:tab pos="186690" algn="l"/>
              </a:tabLst>
            </a:pPr>
            <a:r>
              <a:rPr lang="en-GB" sz="1600" spc="-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Clumsiness,</a:t>
            </a:r>
            <a:r>
              <a:rPr lang="en-GB" sz="1600" spc="-1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lang="en-GB" sz="1600" spc="-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Slower</a:t>
            </a:r>
            <a:r>
              <a:rPr lang="en-GB" sz="1600" spc="1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lang="en-GB" sz="1600" spc="-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Reaction </a:t>
            </a:r>
            <a:r>
              <a:rPr lang="en-GB" sz="1600" spc="-29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lang="en-GB"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Times</a:t>
            </a:r>
          </a:p>
          <a:p>
            <a:pPr marL="186055" indent="-173990">
              <a:lnSpc>
                <a:spcPct val="100000"/>
              </a:lnSpc>
              <a:spcBef>
                <a:spcPts val="395"/>
              </a:spcBef>
              <a:buClr>
                <a:srgbClr val="EF7E2C"/>
              </a:buClr>
              <a:buChar char="•"/>
              <a:tabLst>
                <a:tab pos="186690" algn="l"/>
              </a:tabLst>
            </a:pPr>
            <a:r>
              <a:rPr lang="en-GB"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Slurred</a:t>
            </a:r>
            <a:r>
              <a:rPr lang="en-GB" sz="1600" spc="-5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lang="en-GB"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Speech</a:t>
            </a:r>
          </a:p>
          <a:p>
            <a:pPr marL="186055" indent="-173990">
              <a:lnSpc>
                <a:spcPct val="100000"/>
              </a:lnSpc>
              <a:spcBef>
                <a:spcPts val="275"/>
              </a:spcBef>
              <a:buClr>
                <a:srgbClr val="EF7E2C"/>
              </a:buClr>
              <a:buChar char="•"/>
              <a:tabLst>
                <a:tab pos="186690" algn="l"/>
              </a:tabLst>
            </a:pPr>
            <a:r>
              <a:rPr lang="en-GB"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Intense</a:t>
            </a:r>
            <a:r>
              <a:rPr lang="en-GB" sz="1600" spc="-7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lang="en-GB"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Thirst</a:t>
            </a:r>
          </a:p>
          <a:p>
            <a:pPr marL="186055" indent="-173990">
              <a:lnSpc>
                <a:spcPct val="100000"/>
              </a:lnSpc>
              <a:spcBef>
                <a:spcPts val="265"/>
              </a:spcBef>
              <a:buClr>
                <a:srgbClr val="EF7E2C"/>
              </a:buClr>
              <a:buChar char="•"/>
              <a:tabLst>
                <a:tab pos="186690" algn="l"/>
              </a:tabLst>
            </a:pPr>
            <a:r>
              <a:rPr lang="en-GB" sz="1600" spc="-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Heavy</a:t>
            </a:r>
            <a:r>
              <a:rPr lang="en-GB" sz="1600" spc="-4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lang="en-GB" sz="1600" spc="-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Sweating</a:t>
            </a:r>
          </a:p>
          <a:p>
            <a:pPr marL="186055" indent="-173990">
              <a:spcBef>
                <a:spcPts val="265"/>
              </a:spcBef>
              <a:buClr>
                <a:srgbClr val="EF7E2C"/>
              </a:buClr>
              <a:buChar char="•"/>
              <a:tabLst>
                <a:tab pos="186690" algn="l"/>
              </a:tabLst>
            </a:pPr>
            <a:r>
              <a:rPr lang="en-GB" sz="1600" spc="-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Red, Hot and Dry skin with no sweating</a:t>
            </a:r>
          </a:p>
        </p:txBody>
      </p:sp>
      <p:sp>
        <p:nvSpPr>
          <p:cNvPr id="106" name="object 86">
            <a:extLst>
              <a:ext uri="{FF2B5EF4-FFF2-40B4-BE49-F238E27FC236}">
                <a16:creationId xmlns:a16="http://schemas.microsoft.com/office/drawing/2014/main" id="{310F5B9E-E988-0E56-2036-9635473AD5A4}"/>
              </a:ext>
            </a:extLst>
          </p:cNvPr>
          <p:cNvSpPr txBox="1"/>
          <p:nvPr/>
        </p:nvSpPr>
        <p:spPr>
          <a:xfrm>
            <a:off x="5709938" y="1306145"/>
            <a:ext cx="2845435" cy="1160481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86055" indent="-173990">
              <a:lnSpc>
                <a:spcPct val="100000"/>
              </a:lnSpc>
              <a:spcBef>
                <a:spcPts val="495"/>
              </a:spcBef>
              <a:buClr>
                <a:srgbClr val="EF7E2C"/>
              </a:buClr>
              <a:buChar char="•"/>
              <a:tabLst>
                <a:tab pos="186690" algn="l"/>
              </a:tabLst>
            </a:pP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Feeling</a:t>
            </a:r>
            <a:r>
              <a:rPr sz="1600" spc="-1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1600" spc="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Weak</a:t>
            </a:r>
            <a:r>
              <a:rPr sz="1600" spc="-6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and</a:t>
            </a:r>
            <a:r>
              <a:rPr sz="1600" spc="-1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Fatigued</a:t>
            </a:r>
          </a:p>
          <a:p>
            <a:pPr marL="186055" indent="-173990">
              <a:lnSpc>
                <a:spcPct val="100000"/>
              </a:lnSpc>
              <a:spcBef>
                <a:spcPts val="395"/>
              </a:spcBef>
              <a:buClr>
                <a:srgbClr val="EF7E2C"/>
              </a:buClr>
              <a:buChar char="•"/>
              <a:tabLst>
                <a:tab pos="186690" algn="l"/>
              </a:tabLst>
            </a:pP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Headache</a:t>
            </a:r>
            <a:endParaRPr sz="1600" dirty="0">
              <a:solidFill>
                <a:schemeClr val="accent6">
                  <a:lumMod val="10000"/>
                </a:schemeClr>
              </a:solidFill>
              <a:latin typeface="Arial MT"/>
              <a:cs typeface="Arial MT"/>
            </a:endParaRPr>
          </a:p>
          <a:p>
            <a:pPr marL="186055" marR="5080" indent="-173990">
              <a:lnSpc>
                <a:spcPct val="100000"/>
              </a:lnSpc>
              <a:spcBef>
                <a:spcPts val="409"/>
              </a:spcBef>
              <a:buClr>
                <a:srgbClr val="EF7E2C"/>
              </a:buClr>
              <a:buChar char="•"/>
              <a:tabLst>
                <a:tab pos="186690" algn="l"/>
              </a:tabLst>
            </a:pP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L</a:t>
            </a: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o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ss</a:t>
            </a:r>
            <a:r>
              <a:rPr sz="1600" spc="-1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of</a:t>
            </a:r>
            <a:r>
              <a:rPr sz="1600" spc="-2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C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o</a:t>
            </a: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n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ce</a:t>
            </a: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n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trati</a:t>
            </a: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o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n,</a:t>
            </a:r>
            <a:r>
              <a:rPr sz="1600" spc="-3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C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o</a:t>
            </a: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n</a:t>
            </a:r>
            <a:r>
              <a:rPr sz="1600" spc="1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f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us</a:t>
            </a:r>
            <a:r>
              <a:rPr sz="1600" spc="-1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i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on</a:t>
            </a:r>
            <a:r>
              <a:rPr sz="1600" spc="-9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1600" baseline="505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• 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and</a:t>
            </a:r>
            <a:r>
              <a:rPr sz="1600" spc="-1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Irritability.</a:t>
            </a:r>
            <a:endParaRPr lang="en-GB" sz="1600" spc="-5" dirty="0">
              <a:solidFill>
                <a:schemeClr val="accent6">
                  <a:lumMod val="10000"/>
                </a:schemeClr>
              </a:solidFill>
              <a:latin typeface="Arial MT"/>
              <a:cs typeface="Arial MT"/>
            </a:endParaRPr>
          </a:p>
        </p:txBody>
      </p:sp>
      <p:sp>
        <p:nvSpPr>
          <p:cNvPr id="107" name="object 87">
            <a:extLst>
              <a:ext uri="{FF2B5EF4-FFF2-40B4-BE49-F238E27FC236}">
                <a16:creationId xmlns:a16="http://schemas.microsoft.com/office/drawing/2014/main" id="{37F19748-E174-00AB-FF4D-49E907AFDE64}"/>
              </a:ext>
            </a:extLst>
          </p:cNvPr>
          <p:cNvSpPr txBox="1"/>
          <p:nvPr/>
        </p:nvSpPr>
        <p:spPr>
          <a:xfrm>
            <a:off x="8769447" y="1314939"/>
            <a:ext cx="2996565" cy="3079048"/>
          </a:xfrm>
          <a:prstGeom prst="rect">
            <a:avLst/>
          </a:prstGeom>
        </p:spPr>
        <p:txBody>
          <a:bodyPr vert="horz" wrap="square" lIns="0" tIns="62230" rIns="0" bIns="0" rtlCol="0" anchor="t">
            <a:spAutoFit/>
          </a:bodyPr>
          <a:lstStyle/>
          <a:p>
            <a:pPr marL="186055" indent="-173990">
              <a:lnSpc>
                <a:spcPct val="100000"/>
              </a:lnSpc>
              <a:spcBef>
                <a:spcPts val="395"/>
              </a:spcBef>
              <a:buClr>
                <a:srgbClr val="EF7E2C"/>
              </a:buClr>
              <a:buChar char="•"/>
              <a:tabLst>
                <a:tab pos="186690" algn="l"/>
              </a:tabLst>
            </a:pP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Nausea</a:t>
            </a:r>
            <a:r>
              <a:rPr sz="1600" spc="-1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and</a:t>
            </a:r>
            <a:r>
              <a:rPr sz="1600" spc="-2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lang="en-GB" sz="1600" spc="-5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Vomiting</a:t>
            </a:r>
            <a:endParaRPr lang="en-US">
              <a:solidFill>
                <a:schemeClr val="accent6">
                  <a:lumMod val="10000"/>
                </a:schemeClr>
              </a:solidFill>
            </a:endParaRPr>
          </a:p>
          <a:p>
            <a:pPr marL="186055" indent="-173990">
              <a:spcBef>
                <a:spcPts val="395"/>
              </a:spcBef>
              <a:buClr>
                <a:srgbClr val="EF7E2C"/>
              </a:buClr>
              <a:buChar char="•"/>
              <a:tabLst>
                <a:tab pos="186690" algn="l"/>
              </a:tabLst>
            </a:pPr>
            <a:r>
              <a:rPr lang="en-GB" sz="1600" spc="-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Rapid</a:t>
            </a:r>
            <a:r>
              <a:rPr lang="en-GB"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Breathing</a:t>
            </a:r>
            <a:r>
              <a:rPr sz="1600" spc="-3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and</a:t>
            </a:r>
            <a:r>
              <a:rPr sz="1600" spc="-2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Shortness</a:t>
            </a:r>
            <a:r>
              <a:rPr sz="1600" spc="-2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of</a:t>
            </a:r>
            <a:r>
              <a:rPr lang="en-GB"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 </a:t>
            </a:r>
            <a:r>
              <a:rPr sz="1600" spc="-29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Breath</a:t>
            </a:r>
          </a:p>
          <a:p>
            <a:pPr marL="186055" indent="-173990">
              <a:lnSpc>
                <a:spcPct val="100000"/>
              </a:lnSpc>
              <a:spcBef>
                <a:spcPts val="395"/>
              </a:spcBef>
              <a:buClr>
                <a:srgbClr val="EF7E2C"/>
              </a:buClr>
              <a:buChar char="•"/>
              <a:tabLst>
                <a:tab pos="186690" algn="l"/>
              </a:tabLst>
            </a:pP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Fast,</a:t>
            </a:r>
            <a:r>
              <a:rPr sz="1600" spc="-3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1600" spc="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Weak</a:t>
            </a:r>
            <a:r>
              <a:rPr sz="1600" spc="-4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Pulse</a:t>
            </a:r>
            <a:r>
              <a:rPr sz="1600" spc="1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Rate</a:t>
            </a:r>
            <a:r>
              <a:rPr sz="1600" spc="29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or</a:t>
            </a:r>
            <a:r>
              <a:rPr sz="1600" spc="-2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Palpitations</a:t>
            </a:r>
            <a:endParaRPr sz="1600" dirty="0">
              <a:solidFill>
                <a:schemeClr val="accent6">
                  <a:lumMod val="10000"/>
                </a:schemeClr>
              </a:solidFill>
              <a:latin typeface="Arial MT"/>
              <a:cs typeface="Arial MT"/>
            </a:endParaRPr>
          </a:p>
          <a:p>
            <a:pPr marL="186055" indent="-173990">
              <a:lnSpc>
                <a:spcPct val="100000"/>
              </a:lnSpc>
              <a:spcBef>
                <a:spcPts val="400"/>
              </a:spcBef>
              <a:buClr>
                <a:srgbClr val="EF7E2C"/>
              </a:buClr>
              <a:buChar char="•"/>
              <a:tabLst>
                <a:tab pos="186690" algn="l"/>
              </a:tabLst>
            </a:pP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Tingling/</a:t>
            </a:r>
            <a:r>
              <a:rPr sz="1600" spc="-2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Numbness</a:t>
            </a:r>
            <a:r>
              <a:rPr sz="1600" spc="28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of</a:t>
            </a:r>
            <a:r>
              <a:rPr sz="1600" spc="-3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fingers</a:t>
            </a:r>
            <a:r>
              <a:rPr sz="1600" spc="-3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toes</a:t>
            </a:r>
          </a:p>
          <a:p>
            <a:pPr marL="186055" indent="-173990">
              <a:lnSpc>
                <a:spcPct val="100000"/>
              </a:lnSpc>
              <a:spcBef>
                <a:spcPts val="405"/>
              </a:spcBef>
              <a:buClr>
                <a:srgbClr val="EF7E2C"/>
              </a:buClr>
              <a:buChar char="•"/>
              <a:tabLst>
                <a:tab pos="186690" algn="l"/>
              </a:tabLst>
            </a:pP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Visual</a:t>
            </a:r>
            <a:r>
              <a:rPr sz="1600" spc="-3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Disturbance</a:t>
            </a:r>
          </a:p>
          <a:p>
            <a:pPr marL="186055" indent="-173990">
              <a:lnSpc>
                <a:spcPct val="100000"/>
              </a:lnSpc>
              <a:spcBef>
                <a:spcPts val="395"/>
              </a:spcBef>
              <a:buClr>
                <a:srgbClr val="EF7E2C"/>
              </a:buClr>
              <a:buChar char="•"/>
              <a:tabLst>
                <a:tab pos="186690" algn="l"/>
              </a:tabLst>
            </a:pPr>
            <a:r>
              <a:rPr sz="1600" spc="-1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Dizziness</a:t>
            </a:r>
            <a:r>
              <a:rPr sz="1600" spc="3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and</a:t>
            </a:r>
            <a:r>
              <a:rPr sz="1600" spc="-2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Fainting</a:t>
            </a:r>
            <a:endParaRPr sz="1600" dirty="0">
              <a:solidFill>
                <a:schemeClr val="accent6">
                  <a:lumMod val="10000"/>
                </a:schemeClr>
              </a:solidFill>
              <a:latin typeface="Arial MT"/>
              <a:cs typeface="Arial MT"/>
            </a:endParaRPr>
          </a:p>
          <a:p>
            <a:pPr marL="186055" indent="-173990">
              <a:lnSpc>
                <a:spcPct val="100000"/>
              </a:lnSpc>
              <a:spcBef>
                <a:spcPts val="400"/>
              </a:spcBef>
              <a:buClr>
                <a:srgbClr val="EF7E2C"/>
              </a:buClr>
              <a:buChar char="•"/>
              <a:tabLst>
                <a:tab pos="186690" algn="l"/>
              </a:tabLst>
            </a:pP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Seizures</a:t>
            </a:r>
            <a:r>
              <a:rPr sz="160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and</a:t>
            </a:r>
            <a:r>
              <a:rPr sz="1600" spc="-10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chemeClr val="accent6">
                    <a:lumMod val="10000"/>
                  </a:schemeClr>
                </a:solidFill>
                <a:latin typeface="Arial MT"/>
                <a:cs typeface="Arial MT"/>
              </a:rPr>
              <a:t>Unconsciousness</a:t>
            </a:r>
            <a:endParaRPr sz="1600" dirty="0">
              <a:solidFill>
                <a:schemeClr val="accent6">
                  <a:lumMod val="10000"/>
                </a:schemeClr>
              </a:solidFill>
              <a:latin typeface="Arial MT"/>
              <a:cs typeface="Arial MT"/>
            </a:endParaRPr>
          </a:p>
        </p:txBody>
      </p:sp>
      <p:grpSp>
        <p:nvGrpSpPr>
          <p:cNvPr id="114" name="object 59">
            <a:extLst>
              <a:ext uri="{FF2B5EF4-FFF2-40B4-BE49-F238E27FC236}">
                <a16:creationId xmlns:a16="http://schemas.microsoft.com/office/drawing/2014/main" id="{8D976AE2-246F-EF9D-047F-9B8E3B536E20}"/>
              </a:ext>
            </a:extLst>
          </p:cNvPr>
          <p:cNvGrpSpPr/>
          <p:nvPr/>
        </p:nvGrpSpPr>
        <p:grpSpPr>
          <a:xfrm>
            <a:off x="692733" y="4093304"/>
            <a:ext cx="1275715" cy="1983105"/>
            <a:chOff x="2407920" y="1680972"/>
            <a:chExt cx="1275715" cy="1983105"/>
          </a:xfrm>
        </p:grpSpPr>
        <p:pic>
          <p:nvPicPr>
            <p:cNvPr id="115" name="object 60">
              <a:extLst>
                <a:ext uri="{FF2B5EF4-FFF2-40B4-BE49-F238E27FC236}">
                  <a16:creationId xmlns:a16="http://schemas.microsoft.com/office/drawing/2014/main" id="{0BD87590-92AD-C79F-E5F4-AB1F1B3893D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1948" y="2193036"/>
              <a:ext cx="216407" cy="195072"/>
            </a:xfrm>
            <a:prstGeom prst="rect">
              <a:avLst/>
            </a:prstGeom>
          </p:spPr>
        </p:pic>
        <p:sp>
          <p:nvSpPr>
            <p:cNvPr id="116" name="object 61">
              <a:extLst>
                <a:ext uri="{FF2B5EF4-FFF2-40B4-BE49-F238E27FC236}">
                  <a16:creationId xmlns:a16="http://schemas.microsoft.com/office/drawing/2014/main" id="{C59C2817-E1BE-5918-0D2A-E49B59BDCB58}"/>
                </a:ext>
              </a:extLst>
            </p:cNvPr>
            <p:cNvSpPr/>
            <p:nvPr/>
          </p:nvSpPr>
          <p:spPr>
            <a:xfrm>
              <a:off x="2459736" y="2384933"/>
              <a:ext cx="254635" cy="146050"/>
            </a:xfrm>
            <a:custGeom>
              <a:avLst/>
              <a:gdLst/>
              <a:ahLst/>
              <a:cxnLst/>
              <a:rect l="l" t="t" r="r" b="b"/>
              <a:pathLst>
                <a:path w="254635" h="146050">
                  <a:moveTo>
                    <a:pt x="0" y="0"/>
                  </a:moveTo>
                  <a:lnTo>
                    <a:pt x="195580" y="146050"/>
                  </a:lnTo>
                  <a:lnTo>
                    <a:pt x="207390" y="118999"/>
                  </a:lnTo>
                  <a:lnTo>
                    <a:pt x="221106" y="92837"/>
                  </a:lnTo>
                  <a:lnTo>
                    <a:pt x="236855" y="67691"/>
                  </a:lnTo>
                  <a:lnTo>
                    <a:pt x="254507" y="434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5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7" name="object 62">
              <a:extLst>
                <a:ext uri="{FF2B5EF4-FFF2-40B4-BE49-F238E27FC236}">
                  <a16:creationId xmlns:a16="http://schemas.microsoft.com/office/drawing/2014/main" id="{28617DA4-3018-58F7-5571-913874F6B5F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73629" y="2066544"/>
              <a:ext cx="151383" cy="215773"/>
            </a:xfrm>
            <a:prstGeom prst="rect">
              <a:avLst/>
            </a:prstGeom>
          </p:spPr>
        </p:pic>
        <p:pic>
          <p:nvPicPr>
            <p:cNvPr id="118" name="object 63">
              <a:extLst>
                <a:ext uri="{FF2B5EF4-FFF2-40B4-BE49-F238E27FC236}">
                  <a16:creationId xmlns:a16="http://schemas.microsoft.com/office/drawing/2014/main" id="{504F1169-72A4-7D55-F1A5-FA456A26A9D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35936" y="2894075"/>
              <a:ext cx="248412" cy="178307"/>
            </a:xfrm>
            <a:prstGeom prst="rect">
              <a:avLst/>
            </a:prstGeom>
          </p:spPr>
        </p:pic>
        <p:sp>
          <p:nvSpPr>
            <p:cNvPr id="119" name="object 64">
              <a:extLst>
                <a:ext uri="{FF2B5EF4-FFF2-40B4-BE49-F238E27FC236}">
                  <a16:creationId xmlns:a16="http://schemas.microsoft.com/office/drawing/2014/main" id="{2D0F822C-49BA-1DAF-1778-86B8506D77CE}"/>
                </a:ext>
              </a:extLst>
            </p:cNvPr>
            <p:cNvSpPr/>
            <p:nvPr/>
          </p:nvSpPr>
          <p:spPr>
            <a:xfrm>
              <a:off x="2407920" y="2741930"/>
              <a:ext cx="266700" cy="114935"/>
            </a:xfrm>
            <a:custGeom>
              <a:avLst/>
              <a:gdLst/>
              <a:ahLst/>
              <a:cxnLst/>
              <a:rect l="l" t="t" r="r" b="b"/>
              <a:pathLst>
                <a:path w="266700" h="114935">
                  <a:moveTo>
                    <a:pt x="226949" y="0"/>
                  </a:moveTo>
                  <a:lnTo>
                    <a:pt x="0" y="114935"/>
                  </a:lnTo>
                  <a:lnTo>
                    <a:pt x="266446" y="111633"/>
                  </a:lnTo>
                  <a:lnTo>
                    <a:pt x="253492" y="84963"/>
                  </a:lnTo>
                  <a:lnTo>
                    <a:pt x="242443" y="57403"/>
                  </a:lnTo>
                  <a:lnTo>
                    <a:pt x="233553" y="29083"/>
                  </a:lnTo>
                  <a:lnTo>
                    <a:pt x="226949" y="0"/>
                  </a:lnTo>
                  <a:close/>
                </a:path>
              </a:pathLst>
            </a:custGeom>
            <a:solidFill>
              <a:srgbClr val="FFD5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65">
              <a:extLst>
                <a:ext uri="{FF2B5EF4-FFF2-40B4-BE49-F238E27FC236}">
                  <a16:creationId xmlns:a16="http://schemas.microsoft.com/office/drawing/2014/main" id="{B98B7673-F24A-E5A0-024C-56D113397D1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45613" y="3017011"/>
              <a:ext cx="196976" cy="218059"/>
            </a:xfrm>
            <a:prstGeom prst="rect">
              <a:avLst/>
            </a:prstGeom>
          </p:spPr>
        </p:pic>
        <p:sp>
          <p:nvSpPr>
            <p:cNvPr id="121" name="object 66">
              <a:extLst>
                <a:ext uri="{FF2B5EF4-FFF2-40B4-BE49-F238E27FC236}">
                  <a16:creationId xmlns:a16="http://schemas.microsoft.com/office/drawing/2014/main" id="{13DBA12A-AAC0-41E9-5789-5EB13E3D2BBC}"/>
                </a:ext>
              </a:extLst>
            </p:cNvPr>
            <p:cNvSpPr/>
            <p:nvPr/>
          </p:nvSpPr>
          <p:spPr>
            <a:xfrm>
              <a:off x="2728341" y="2311908"/>
              <a:ext cx="511175" cy="720090"/>
            </a:xfrm>
            <a:custGeom>
              <a:avLst/>
              <a:gdLst/>
              <a:ahLst/>
              <a:cxnLst/>
              <a:rect l="l" t="t" r="r" b="b"/>
              <a:pathLst>
                <a:path w="511175" h="720089">
                  <a:moveTo>
                    <a:pt x="425576" y="0"/>
                  </a:moveTo>
                  <a:lnTo>
                    <a:pt x="379348" y="2159"/>
                  </a:lnTo>
                  <a:lnTo>
                    <a:pt x="334390" y="8382"/>
                  </a:lnTo>
                  <a:lnTo>
                    <a:pt x="291210" y="18415"/>
                  </a:lnTo>
                  <a:lnTo>
                    <a:pt x="250062" y="32131"/>
                  </a:lnTo>
                  <a:lnTo>
                    <a:pt x="210946" y="49149"/>
                  </a:lnTo>
                  <a:lnTo>
                    <a:pt x="174497" y="69469"/>
                  </a:lnTo>
                  <a:lnTo>
                    <a:pt x="140588" y="92837"/>
                  </a:lnTo>
                  <a:lnTo>
                    <a:pt x="109854" y="118872"/>
                  </a:lnTo>
                  <a:lnTo>
                    <a:pt x="82295" y="147447"/>
                  </a:lnTo>
                  <a:lnTo>
                    <a:pt x="58292" y="178435"/>
                  </a:lnTo>
                  <a:lnTo>
                    <a:pt x="37972" y="211455"/>
                  </a:lnTo>
                  <a:lnTo>
                    <a:pt x="21716" y="246252"/>
                  </a:lnTo>
                  <a:lnTo>
                    <a:pt x="9906" y="282828"/>
                  </a:lnTo>
                  <a:lnTo>
                    <a:pt x="2539" y="320675"/>
                  </a:lnTo>
                  <a:lnTo>
                    <a:pt x="0" y="359918"/>
                  </a:lnTo>
                  <a:lnTo>
                    <a:pt x="2539" y="399034"/>
                  </a:lnTo>
                  <a:lnTo>
                    <a:pt x="9906" y="437007"/>
                  </a:lnTo>
                  <a:lnTo>
                    <a:pt x="21716" y="473456"/>
                  </a:lnTo>
                  <a:lnTo>
                    <a:pt x="37972" y="508381"/>
                  </a:lnTo>
                  <a:lnTo>
                    <a:pt x="58292" y="541401"/>
                  </a:lnTo>
                  <a:lnTo>
                    <a:pt x="82295" y="572262"/>
                  </a:lnTo>
                  <a:lnTo>
                    <a:pt x="109854" y="600837"/>
                  </a:lnTo>
                  <a:lnTo>
                    <a:pt x="140588" y="626872"/>
                  </a:lnTo>
                  <a:lnTo>
                    <a:pt x="174497" y="650240"/>
                  </a:lnTo>
                  <a:lnTo>
                    <a:pt x="210946" y="670560"/>
                  </a:lnTo>
                  <a:lnTo>
                    <a:pt x="250062" y="687705"/>
                  </a:lnTo>
                  <a:lnTo>
                    <a:pt x="291210" y="701421"/>
                  </a:lnTo>
                  <a:lnTo>
                    <a:pt x="334390" y="711453"/>
                  </a:lnTo>
                  <a:lnTo>
                    <a:pt x="379348" y="717676"/>
                  </a:lnTo>
                  <a:lnTo>
                    <a:pt x="425576" y="719709"/>
                  </a:lnTo>
                  <a:lnTo>
                    <a:pt x="447420" y="719201"/>
                  </a:lnTo>
                  <a:lnTo>
                    <a:pt x="469010" y="717803"/>
                  </a:lnTo>
                  <a:lnTo>
                    <a:pt x="490219" y="715391"/>
                  </a:lnTo>
                  <a:lnTo>
                    <a:pt x="511175" y="712216"/>
                  </a:lnTo>
                  <a:lnTo>
                    <a:pt x="511175" y="7620"/>
                  </a:lnTo>
                  <a:lnTo>
                    <a:pt x="490219" y="4445"/>
                  </a:lnTo>
                  <a:lnTo>
                    <a:pt x="469010" y="2032"/>
                  </a:lnTo>
                  <a:lnTo>
                    <a:pt x="447420" y="508"/>
                  </a:lnTo>
                  <a:lnTo>
                    <a:pt x="425576" y="0"/>
                  </a:lnTo>
                  <a:close/>
                </a:path>
              </a:pathLst>
            </a:custGeom>
            <a:solidFill>
              <a:srgbClr val="FFD5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67">
              <a:extLst>
                <a:ext uri="{FF2B5EF4-FFF2-40B4-BE49-F238E27FC236}">
                  <a16:creationId xmlns:a16="http://schemas.microsoft.com/office/drawing/2014/main" id="{2F5A0652-8BE7-FA59-5E0E-7A7EF6024E6A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87624" y="2022347"/>
              <a:ext cx="132587" cy="208788"/>
            </a:xfrm>
            <a:prstGeom prst="rect">
              <a:avLst/>
            </a:prstGeom>
          </p:spPr>
        </p:pic>
        <p:pic>
          <p:nvPicPr>
            <p:cNvPr id="123" name="object 68">
              <a:extLst>
                <a:ext uri="{FF2B5EF4-FFF2-40B4-BE49-F238E27FC236}">
                  <a16:creationId xmlns:a16="http://schemas.microsoft.com/office/drawing/2014/main" id="{59732106-80BA-ED5F-67D8-769B2D2B3AC0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90088" y="3093719"/>
              <a:ext cx="138175" cy="228473"/>
            </a:xfrm>
            <a:prstGeom prst="rect">
              <a:avLst/>
            </a:prstGeom>
          </p:spPr>
        </p:pic>
        <p:pic>
          <p:nvPicPr>
            <p:cNvPr id="124" name="object 69">
              <a:extLst>
                <a:ext uri="{FF2B5EF4-FFF2-40B4-BE49-F238E27FC236}">
                  <a16:creationId xmlns:a16="http://schemas.microsoft.com/office/drawing/2014/main" id="{E451C76B-3F8F-3164-51B0-FFEAAFE0C578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27248" y="1680972"/>
              <a:ext cx="556260" cy="1982724"/>
            </a:xfrm>
            <a:prstGeom prst="rect">
              <a:avLst/>
            </a:prstGeom>
          </p:spPr>
        </p:pic>
      </p:grpSp>
      <p:sp>
        <p:nvSpPr>
          <p:cNvPr id="125" name="object 70">
            <a:extLst>
              <a:ext uri="{FF2B5EF4-FFF2-40B4-BE49-F238E27FC236}">
                <a16:creationId xmlns:a16="http://schemas.microsoft.com/office/drawing/2014/main" id="{CCF0A205-07F7-D85B-AB4D-64F5C5DD03C1}"/>
              </a:ext>
            </a:extLst>
          </p:cNvPr>
          <p:cNvSpPr txBox="1"/>
          <p:nvPr/>
        </p:nvSpPr>
        <p:spPr>
          <a:xfrm>
            <a:off x="2586429" y="3919821"/>
            <a:ext cx="111887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70" dirty="0">
                <a:solidFill>
                  <a:srgbClr val="EA570C"/>
                </a:solidFill>
                <a:latin typeface="Arial"/>
                <a:cs typeface="Arial"/>
              </a:rPr>
              <a:t>H</a:t>
            </a:r>
            <a:r>
              <a:rPr sz="1400" b="1" spc="-65" dirty="0">
                <a:solidFill>
                  <a:srgbClr val="EA570C"/>
                </a:solidFill>
                <a:latin typeface="Arial"/>
                <a:cs typeface="Arial"/>
              </a:rPr>
              <a:t>ea</a:t>
            </a:r>
            <a:r>
              <a:rPr sz="1400" b="1" dirty="0">
                <a:solidFill>
                  <a:srgbClr val="EA570C"/>
                </a:solidFill>
                <a:latin typeface="Arial"/>
                <a:cs typeface="Arial"/>
              </a:rPr>
              <a:t>t</a:t>
            </a:r>
            <a:r>
              <a:rPr sz="1400" b="1" spc="-15" dirty="0">
                <a:solidFill>
                  <a:srgbClr val="EA570C"/>
                </a:solidFill>
                <a:latin typeface="Arial"/>
                <a:cs typeface="Arial"/>
              </a:rPr>
              <a:t> </a:t>
            </a:r>
            <a:r>
              <a:rPr sz="1400" b="1" spc="-130" dirty="0">
                <a:solidFill>
                  <a:srgbClr val="EA570C"/>
                </a:solidFill>
                <a:latin typeface="Arial"/>
                <a:cs typeface="Arial"/>
              </a:rPr>
              <a:t>R</a:t>
            </a:r>
            <a:r>
              <a:rPr sz="1400" b="1" spc="-75" dirty="0">
                <a:solidFill>
                  <a:srgbClr val="EA570C"/>
                </a:solidFill>
                <a:latin typeface="Arial"/>
                <a:cs typeface="Arial"/>
              </a:rPr>
              <a:t>ash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6" name="object 71">
            <a:extLst>
              <a:ext uri="{FF2B5EF4-FFF2-40B4-BE49-F238E27FC236}">
                <a16:creationId xmlns:a16="http://schemas.microsoft.com/office/drawing/2014/main" id="{10D7744C-E8E6-7719-B729-88407BCD3877}"/>
              </a:ext>
            </a:extLst>
          </p:cNvPr>
          <p:cNvSpPr txBox="1"/>
          <p:nvPr/>
        </p:nvSpPr>
        <p:spPr>
          <a:xfrm>
            <a:off x="2587953" y="4419820"/>
            <a:ext cx="128587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70" dirty="0">
                <a:solidFill>
                  <a:srgbClr val="EA570C"/>
                </a:solidFill>
                <a:latin typeface="Arial"/>
                <a:cs typeface="Arial"/>
              </a:rPr>
              <a:t>H</a:t>
            </a:r>
            <a:r>
              <a:rPr sz="1400" b="1" spc="-65" dirty="0">
                <a:solidFill>
                  <a:srgbClr val="EA570C"/>
                </a:solidFill>
                <a:latin typeface="Arial"/>
                <a:cs typeface="Arial"/>
              </a:rPr>
              <a:t>ea</a:t>
            </a:r>
            <a:r>
              <a:rPr sz="1400" b="1" dirty="0">
                <a:solidFill>
                  <a:srgbClr val="EA570C"/>
                </a:solidFill>
                <a:latin typeface="Arial"/>
                <a:cs typeface="Arial"/>
              </a:rPr>
              <a:t>t</a:t>
            </a:r>
            <a:r>
              <a:rPr sz="1400" b="1" spc="-15" dirty="0">
                <a:solidFill>
                  <a:srgbClr val="EA570C"/>
                </a:solidFill>
                <a:latin typeface="Arial"/>
                <a:cs typeface="Arial"/>
              </a:rPr>
              <a:t> </a:t>
            </a:r>
            <a:r>
              <a:rPr sz="1400" b="1" spc="-130" dirty="0">
                <a:solidFill>
                  <a:srgbClr val="EA570C"/>
                </a:solidFill>
                <a:latin typeface="Arial"/>
                <a:cs typeface="Arial"/>
              </a:rPr>
              <a:t>C</a:t>
            </a:r>
            <a:r>
              <a:rPr sz="1400" b="1" spc="-60" dirty="0">
                <a:solidFill>
                  <a:srgbClr val="EA570C"/>
                </a:solidFill>
                <a:latin typeface="Arial"/>
                <a:cs typeface="Arial"/>
              </a:rPr>
              <a:t>r</a:t>
            </a:r>
            <a:r>
              <a:rPr sz="1400" b="1" spc="-90" dirty="0">
                <a:solidFill>
                  <a:srgbClr val="EA570C"/>
                </a:solidFill>
                <a:latin typeface="Arial"/>
                <a:cs typeface="Arial"/>
              </a:rPr>
              <a:t>a</a:t>
            </a:r>
            <a:r>
              <a:rPr sz="1400" b="1" spc="-85" dirty="0">
                <a:solidFill>
                  <a:srgbClr val="EA570C"/>
                </a:solidFill>
                <a:latin typeface="Arial"/>
                <a:cs typeface="Arial"/>
              </a:rPr>
              <a:t>m</a:t>
            </a:r>
            <a:r>
              <a:rPr sz="1400" b="1" spc="-90" dirty="0">
                <a:solidFill>
                  <a:srgbClr val="EA570C"/>
                </a:solidFill>
                <a:latin typeface="Arial"/>
                <a:cs typeface="Arial"/>
              </a:rPr>
              <a:t>p</a:t>
            </a:r>
            <a:r>
              <a:rPr sz="1400" b="1" dirty="0">
                <a:solidFill>
                  <a:srgbClr val="EA570C"/>
                </a:solidFill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7" name="object 72">
            <a:extLst>
              <a:ext uri="{FF2B5EF4-FFF2-40B4-BE49-F238E27FC236}">
                <a16:creationId xmlns:a16="http://schemas.microsoft.com/office/drawing/2014/main" id="{ABE6181D-F5B6-6A35-B515-2F3A97F8DE79}"/>
              </a:ext>
            </a:extLst>
          </p:cNvPr>
          <p:cNvSpPr txBox="1"/>
          <p:nvPr/>
        </p:nvSpPr>
        <p:spPr>
          <a:xfrm>
            <a:off x="2587953" y="4865591"/>
            <a:ext cx="192087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70" dirty="0">
                <a:solidFill>
                  <a:srgbClr val="EA570C"/>
                </a:solidFill>
                <a:latin typeface="Arial"/>
                <a:cs typeface="Arial"/>
              </a:rPr>
              <a:t>H</a:t>
            </a:r>
            <a:r>
              <a:rPr sz="1400" b="1" spc="-65" dirty="0">
                <a:solidFill>
                  <a:srgbClr val="EA570C"/>
                </a:solidFill>
                <a:latin typeface="Arial"/>
                <a:cs typeface="Arial"/>
              </a:rPr>
              <a:t>ea</a:t>
            </a:r>
            <a:r>
              <a:rPr sz="1400" b="1" dirty="0">
                <a:solidFill>
                  <a:srgbClr val="EA570C"/>
                </a:solidFill>
                <a:latin typeface="Arial"/>
                <a:cs typeface="Arial"/>
              </a:rPr>
              <a:t>t</a:t>
            </a:r>
            <a:r>
              <a:rPr sz="1400" b="1" spc="-204" dirty="0">
                <a:solidFill>
                  <a:srgbClr val="EA570C"/>
                </a:solidFill>
                <a:latin typeface="Arial"/>
                <a:cs typeface="Arial"/>
              </a:rPr>
              <a:t> </a:t>
            </a:r>
            <a:r>
              <a:rPr sz="1400" b="1" spc="-65" dirty="0">
                <a:solidFill>
                  <a:srgbClr val="EA570C"/>
                </a:solidFill>
                <a:latin typeface="Arial"/>
                <a:cs typeface="Arial"/>
              </a:rPr>
              <a:t>S</a:t>
            </a:r>
            <a:r>
              <a:rPr sz="1400" b="1" spc="-90" dirty="0">
                <a:solidFill>
                  <a:srgbClr val="EA570C"/>
                </a:solidFill>
                <a:latin typeface="Arial"/>
                <a:cs typeface="Arial"/>
              </a:rPr>
              <a:t>y</a:t>
            </a:r>
            <a:r>
              <a:rPr sz="1400" b="1" spc="-65" dirty="0">
                <a:solidFill>
                  <a:srgbClr val="EA570C"/>
                </a:solidFill>
                <a:latin typeface="Arial"/>
                <a:cs typeface="Arial"/>
              </a:rPr>
              <a:t>nc</a:t>
            </a:r>
            <a:r>
              <a:rPr sz="1400" b="1" spc="-55" dirty="0">
                <a:solidFill>
                  <a:srgbClr val="EA570C"/>
                </a:solidFill>
                <a:latin typeface="Arial"/>
                <a:cs typeface="Arial"/>
              </a:rPr>
              <a:t>op</a:t>
            </a:r>
            <a:r>
              <a:rPr sz="1400" b="1" dirty="0">
                <a:solidFill>
                  <a:srgbClr val="EA570C"/>
                </a:solidFill>
                <a:latin typeface="Arial"/>
                <a:cs typeface="Arial"/>
              </a:rPr>
              <a:t>e</a:t>
            </a:r>
            <a:r>
              <a:rPr sz="1400" b="1" spc="-130" dirty="0">
                <a:solidFill>
                  <a:srgbClr val="EA570C"/>
                </a:solidFill>
                <a:latin typeface="Arial"/>
                <a:cs typeface="Arial"/>
              </a:rPr>
              <a:t> </a:t>
            </a:r>
            <a:r>
              <a:rPr sz="1400" spc="-95" dirty="0">
                <a:solidFill>
                  <a:srgbClr val="53555B"/>
                </a:solidFill>
                <a:latin typeface="Arial MT"/>
                <a:cs typeface="Arial MT"/>
              </a:rPr>
              <a:t>(</a:t>
            </a:r>
            <a:r>
              <a:rPr sz="1400" spc="-80" dirty="0">
                <a:solidFill>
                  <a:srgbClr val="53555B"/>
                </a:solidFill>
                <a:latin typeface="Arial MT"/>
                <a:cs typeface="Arial MT"/>
              </a:rPr>
              <a:t>f</a:t>
            </a:r>
            <a:r>
              <a:rPr sz="1400" spc="-50" dirty="0">
                <a:solidFill>
                  <a:srgbClr val="53555B"/>
                </a:solidFill>
                <a:latin typeface="Arial MT"/>
                <a:cs typeface="Arial MT"/>
              </a:rPr>
              <a:t>a</a:t>
            </a:r>
            <a:r>
              <a:rPr sz="1400" spc="-55" dirty="0">
                <a:solidFill>
                  <a:srgbClr val="53555B"/>
                </a:solidFill>
                <a:latin typeface="Arial MT"/>
                <a:cs typeface="Arial MT"/>
              </a:rPr>
              <a:t>i</a:t>
            </a:r>
            <a:r>
              <a:rPr sz="1400" spc="-50" dirty="0">
                <a:solidFill>
                  <a:srgbClr val="53555B"/>
                </a:solidFill>
                <a:latin typeface="Arial MT"/>
                <a:cs typeface="Arial MT"/>
              </a:rPr>
              <a:t>n</a:t>
            </a:r>
            <a:r>
              <a:rPr sz="1400" spc="-45" dirty="0">
                <a:solidFill>
                  <a:srgbClr val="53555B"/>
                </a:solidFill>
                <a:latin typeface="Arial MT"/>
                <a:cs typeface="Arial MT"/>
              </a:rPr>
              <a:t>t</a:t>
            </a:r>
            <a:r>
              <a:rPr sz="1400" spc="-55" dirty="0">
                <a:solidFill>
                  <a:srgbClr val="53555B"/>
                </a:solidFill>
                <a:latin typeface="Arial MT"/>
                <a:cs typeface="Arial MT"/>
              </a:rPr>
              <a:t>i</a:t>
            </a:r>
            <a:r>
              <a:rPr sz="1400" spc="-50" dirty="0">
                <a:solidFill>
                  <a:srgbClr val="53555B"/>
                </a:solidFill>
                <a:latin typeface="Arial MT"/>
                <a:cs typeface="Arial MT"/>
              </a:rPr>
              <a:t>n</a:t>
            </a:r>
            <a:r>
              <a:rPr sz="1400" spc="-40" dirty="0">
                <a:solidFill>
                  <a:srgbClr val="53555B"/>
                </a:solidFill>
                <a:latin typeface="Arial MT"/>
                <a:cs typeface="Arial MT"/>
              </a:rPr>
              <a:t>g</a:t>
            </a:r>
            <a:r>
              <a:rPr sz="1400" dirty="0">
                <a:solidFill>
                  <a:srgbClr val="53555B"/>
                </a:solidFill>
                <a:latin typeface="Arial MT"/>
                <a:cs typeface="Arial MT"/>
              </a:rPr>
              <a:t>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28" name="object 73">
            <a:extLst>
              <a:ext uri="{FF2B5EF4-FFF2-40B4-BE49-F238E27FC236}">
                <a16:creationId xmlns:a16="http://schemas.microsoft.com/office/drawing/2014/main" id="{F8FA857B-2DA8-E7F2-0B23-9807CAB66A63}"/>
              </a:ext>
            </a:extLst>
          </p:cNvPr>
          <p:cNvSpPr txBox="1"/>
          <p:nvPr/>
        </p:nvSpPr>
        <p:spPr>
          <a:xfrm>
            <a:off x="2587953" y="5219920"/>
            <a:ext cx="2416175" cy="1009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9055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EA570C"/>
                </a:solidFill>
                <a:latin typeface="Arial"/>
                <a:cs typeface="Arial"/>
              </a:rPr>
              <a:t>Heat</a:t>
            </a:r>
            <a:r>
              <a:rPr sz="1400" b="1" spc="40" dirty="0">
                <a:solidFill>
                  <a:srgbClr val="EA570C"/>
                </a:solidFill>
                <a:latin typeface="Arial"/>
                <a:cs typeface="Arial"/>
              </a:rPr>
              <a:t> </a:t>
            </a:r>
            <a:r>
              <a:rPr sz="1400" b="1" spc="-45" dirty="0">
                <a:solidFill>
                  <a:srgbClr val="EA570C"/>
                </a:solidFill>
                <a:latin typeface="Arial"/>
                <a:cs typeface="Arial"/>
              </a:rPr>
              <a:t>Exhaustion</a:t>
            </a:r>
            <a:r>
              <a:rPr sz="1400" spc="-45" dirty="0">
                <a:solidFill>
                  <a:srgbClr val="53545A"/>
                </a:solidFill>
                <a:latin typeface="Arial MT"/>
                <a:cs typeface="Arial MT"/>
              </a:rPr>
              <a:t>–Ifuntreated,</a:t>
            </a:r>
            <a:r>
              <a:rPr sz="1400" spc="-105" dirty="0">
                <a:solidFill>
                  <a:srgbClr val="53545A"/>
                </a:solidFill>
                <a:latin typeface="Arial MT"/>
                <a:cs typeface="Arial MT"/>
              </a:rPr>
              <a:t> </a:t>
            </a:r>
            <a:r>
              <a:rPr sz="1400" spc="-20" dirty="0">
                <a:solidFill>
                  <a:srgbClr val="53545A"/>
                </a:solidFill>
                <a:latin typeface="Arial MT"/>
                <a:cs typeface="Arial MT"/>
              </a:rPr>
              <a:t>can</a:t>
            </a:r>
            <a:r>
              <a:rPr sz="1400" spc="-155" dirty="0">
                <a:solidFill>
                  <a:srgbClr val="53545A"/>
                </a:solidFill>
                <a:latin typeface="Arial MT"/>
                <a:cs typeface="Arial MT"/>
              </a:rPr>
              <a:t> </a:t>
            </a:r>
            <a:r>
              <a:rPr sz="1400" spc="-20" dirty="0">
                <a:solidFill>
                  <a:srgbClr val="53545A"/>
                </a:solidFill>
                <a:latin typeface="Arial MT"/>
                <a:cs typeface="Arial MT"/>
              </a:rPr>
              <a:t>quickly </a:t>
            </a:r>
            <a:r>
              <a:rPr sz="1400" spc="-290" dirty="0">
                <a:solidFill>
                  <a:srgbClr val="53545A"/>
                </a:solidFill>
                <a:latin typeface="Arial MT"/>
                <a:cs typeface="Arial MT"/>
              </a:rPr>
              <a:t> </a:t>
            </a:r>
            <a:r>
              <a:rPr sz="1400" spc="-30" dirty="0">
                <a:solidFill>
                  <a:srgbClr val="53545A"/>
                </a:solidFill>
                <a:latin typeface="Arial MT"/>
                <a:cs typeface="Arial MT"/>
              </a:rPr>
              <a:t>lea</a:t>
            </a:r>
            <a:r>
              <a:rPr sz="1400" dirty="0">
                <a:solidFill>
                  <a:srgbClr val="53545A"/>
                </a:solidFill>
                <a:latin typeface="Arial MT"/>
                <a:cs typeface="Arial MT"/>
              </a:rPr>
              <a:t>d</a:t>
            </a:r>
            <a:r>
              <a:rPr sz="1400" spc="-155" dirty="0">
                <a:solidFill>
                  <a:srgbClr val="53545A"/>
                </a:solidFill>
                <a:latin typeface="Arial MT"/>
                <a:cs typeface="Arial MT"/>
              </a:rPr>
              <a:t> </a:t>
            </a:r>
            <a:r>
              <a:rPr sz="1400" spc="-35" dirty="0">
                <a:solidFill>
                  <a:srgbClr val="53545A"/>
                </a:solidFill>
                <a:latin typeface="Arial MT"/>
                <a:cs typeface="Arial MT"/>
              </a:rPr>
              <a:t>t</a:t>
            </a:r>
            <a:r>
              <a:rPr sz="1400" dirty="0">
                <a:solidFill>
                  <a:srgbClr val="53545A"/>
                </a:solidFill>
                <a:latin typeface="Arial MT"/>
                <a:cs typeface="Arial MT"/>
              </a:rPr>
              <a:t>o</a:t>
            </a:r>
            <a:r>
              <a:rPr sz="1400" spc="-140" dirty="0">
                <a:solidFill>
                  <a:srgbClr val="53545A"/>
                </a:solidFill>
                <a:latin typeface="Arial MT"/>
                <a:cs typeface="Arial MT"/>
              </a:rPr>
              <a:t> </a:t>
            </a:r>
            <a:r>
              <a:rPr sz="1400" spc="-40" dirty="0">
                <a:solidFill>
                  <a:srgbClr val="53545A"/>
                </a:solidFill>
                <a:latin typeface="Arial MT"/>
                <a:cs typeface="Arial MT"/>
              </a:rPr>
              <a:t>hea</a:t>
            </a:r>
            <a:r>
              <a:rPr sz="1400" dirty="0">
                <a:solidFill>
                  <a:srgbClr val="53545A"/>
                </a:solidFill>
                <a:latin typeface="Arial MT"/>
                <a:cs typeface="Arial MT"/>
              </a:rPr>
              <a:t>t</a:t>
            </a:r>
            <a:r>
              <a:rPr sz="1400" spc="-170" dirty="0">
                <a:solidFill>
                  <a:srgbClr val="53545A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53545A"/>
                </a:solidFill>
                <a:latin typeface="Arial MT"/>
                <a:cs typeface="Arial MT"/>
              </a:rPr>
              <a:t>s</a:t>
            </a:r>
            <a:r>
              <a:rPr sz="1400" spc="-20" dirty="0">
                <a:solidFill>
                  <a:srgbClr val="53545A"/>
                </a:solidFill>
                <a:latin typeface="Arial MT"/>
                <a:cs typeface="Arial MT"/>
              </a:rPr>
              <a:t>t</a:t>
            </a:r>
            <a:r>
              <a:rPr sz="1400" spc="-35" dirty="0">
                <a:solidFill>
                  <a:srgbClr val="53545A"/>
                </a:solidFill>
                <a:latin typeface="Arial MT"/>
                <a:cs typeface="Arial MT"/>
              </a:rPr>
              <a:t>r</a:t>
            </a:r>
            <a:r>
              <a:rPr sz="1400" spc="-30" dirty="0">
                <a:solidFill>
                  <a:srgbClr val="53545A"/>
                </a:solidFill>
                <a:latin typeface="Arial MT"/>
                <a:cs typeface="Arial MT"/>
              </a:rPr>
              <a:t>o</a:t>
            </a:r>
            <a:r>
              <a:rPr sz="1400" spc="-40" dirty="0">
                <a:solidFill>
                  <a:srgbClr val="53545A"/>
                </a:solidFill>
                <a:latin typeface="Arial MT"/>
                <a:cs typeface="Arial MT"/>
              </a:rPr>
              <a:t>k</a:t>
            </a:r>
            <a:r>
              <a:rPr sz="1400" dirty="0">
                <a:solidFill>
                  <a:srgbClr val="53545A"/>
                </a:solidFill>
                <a:latin typeface="Arial MT"/>
                <a:cs typeface="Arial MT"/>
              </a:rPr>
              <a:t>e</a:t>
            </a:r>
            <a:endParaRPr sz="1400">
              <a:latin typeface="Arial MT"/>
              <a:cs typeface="Arial MT"/>
            </a:endParaRPr>
          </a:p>
          <a:p>
            <a:pPr marL="20320" marR="5080">
              <a:lnSpc>
                <a:spcPct val="100000"/>
              </a:lnSpc>
              <a:spcBef>
                <a:spcPts val="920"/>
              </a:spcBef>
            </a:pPr>
            <a:r>
              <a:rPr sz="1400" b="1" spc="-50" dirty="0">
                <a:solidFill>
                  <a:srgbClr val="EA570C"/>
                </a:solidFill>
                <a:latin typeface="Arial"/>
                <a:cs typeface="Arial"/>
              </a:rPr>
              <a:t>Heat</a:t>
            </a:r>
            <a:r>
              <a:rPr sz="1400" b="1" spc="-15" dirty="0">
                <a:solidFill>
                  <a:srgbClr val="EA570C"/>
                </a:solidFill>
                <a:latin typeface="Arial"/>
                <a:cs typeface="Arial"/>
              </a:rPr>
              <a:t> </a:t>
            </a:r>
            <a:r>
              <a:rPr sz="1400" b="1" spc="-65" dirty="0">
                <a:solidFill>
                  <a:srgbClr val="EA570C"/>
                </a:solidFill>
                <a:latin typeface="Arial"/>
                <a:cs typeface="Arial"/>
              </a:rPr>
              <a:t>Stroke</a:t>
            </a:r>
            <a:r>
              <a:rPr sz="1400" b="1" spc="-200" dirty="0">
                <a:solidFill>
                  <a:srgbClr val="EA570C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3545A"/>
                </a:solidFill>
                <a:latin typeface="Arial MT"/>
                <a:cs typeface="Arial MT"/>
              </a:rPr>
              <a:t>–</a:t>
            </a:r>
            <a:r>
              <a:rPr sz="1400" spc="-45" dirty="0">
                <a:solidFill>
                  <a:srgbClr val="53545A"/>
                </a:solidFill>
                <a:latin typeface="Arial MT"/>
                <a:cs typeface="Arial MT"/>
              </a:rPr>
              <a:t> </a:t>
            </a:r>
            <a:r>
              <a:rPr sz="1400" spc="-35" dirty="0">
                <a:solidFill>
                  <a:srgbClr val="53545A"/>
                </a:solidFill>
                <a:latin typeface="Arial MT"/>
                <a:cs typeface="Arial MT"/>
              </a:rPr>
              <a:t>If</a:t>
            </a:r>
            <a:r>
              <a:rPr sz="1400" spc="-220" dirty="0">
                <a:solidFill>
                  <a:srgbClr val="53545A"/>
                </a:solidFill>
                <a:latin typeface="Arial MT"/>
                <a:cs typeface="Arial MT"/>
              </a:rPr>
              <a:t> </a:t>
            </a:r>
            <a:r>
              <a:rPr sz="1400" spc="-40" dirty="0">
                <a:solidFill>
                  <a:srgbClr val="53545A"/>
                </a:solidFill>
                <a:latin typeface="Arial MT"/>
                <a:cs typeface="Arial MT"/>
              </a:rPr>
              <a:t>untreated</a:t>
            </a:r>
            <a:r>
              <a:rPr sz="1400" spc="-165" dirty="0">
                <a:solidFill>
                  <a:srgbClr val="53545A"/>
                </a:solidFill>
                <a:latin typeface="Arial MT"/>
                <a:cs typeface="Arial MT"/>
              </a:rPr>
              <a:t> </a:t>
            </a:r>
            <a:r>
              <a:rPr sz="1400" spc="-20" dirty="0">
                <a:solidFill>
                  <a:srgbClr val="53545A"/>
                </a:solidFill>
                <a:latin typeface="Arial MT"/>
                <a:cs typeface="Arial MT"/>
              </a:rPr>
              <a:t>by</a:t>
            </a:r>
            <a:r>
              <a:rPr sz="1400" spc="185" dirty="0">
                <a:solidFill>
                  <a:srgbClr val="53545A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53545A"/>
                </a:solidFill>
                <a:latin typeface="Arial MT"/>
                <a:cs typeface="Arial MT"/>
              </a:rPr>
              <a:t>medical</a:t>
            </a:r>
            <a:r>
              <a:rPr sz="1400" spc="-170" dirty="0">
                <a:solidFill>
                  <a:srgbClr val="53545A"/>
                </a:solidFill>
                <a:latin typeface="Arial MT"/>
                <a:cs typeface="Arial MT"/>
              </a:rPr>
              <a:t> </a:t>
            </a:r>
            <a:r>
              <a:rPr sz="1400" spc="-20" dirty="0">
                <a:solidFill>
                  <a:srgbClr val="53545A"/>
                </a:solidFill>
                <a:latin typeface="Arial MT"/>
                <a:cs typeface="Arial MT"/>
              </a:rPr>
              <a:t>care, </a:t>
            </a:r>
            <a:r>
              <a:rPr sz="1400" spc="-290" dirty="0">
                <a:solidFill>
                  <a:srgbClr val="53545A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53545A"/>
                </a:solidFill>
                <a:latin typeface="Arial MT"/>
                <a:cs typeface="Arial MT"/>
              </a:rPr>
              <a:t>c</a:t>
            </a:r>
            <a:r>
              <a:rPr sz="1400" spc="-30" dirty="0">
                <a:solidFill>
                  <a:srgbClr val="53545A"/>
                </a:solidFill>
                <a:latin typeface="Arial MT"/>
                <a:cs typeface="Arial MT"/>
              </a:rPr>
              <a:t>a</a:t>
            </a:r>
            <a:r>
              <a:rPr sz="1400" dirty="0">
                <a:solidFill>
                  <a:srgbClr val="53545A"/>
                </a:solidFill>
                <a:latin typeface="Arial MT"/>
                <a:cs typeface="Arial MT"/>
              </a:rPr>
              <a:t>n</a:t>
            </a:r>
            <a:r>
              <a:rPr sz="1400" spc="-155" dirty="0">
                <a:solidFill>
                  <a:srgbClr val="53545A"/>
                </a:solidFill>
                <a:latin typeface="Arial MT"/>
                <a:cs typeface="Arial MT"/>
              </a:rPr>
              <a:t> </a:t>
            </a:r>
            <a:r>
              <a:rPr sz="1400" spc="-60" dirty="0">
                <a:solidFill>
                  <a:srgbClr val="53545A"/>
                </a:solidFill>
                <a:latin typeface="Arial MT"/>
                <a:cs typeface="Arial MT"/>
              </a:rPr>
              <a:t>r</a:t>
            </a:r>
            <a:r>
              <a:rPr sz="1400" spc="-30" dirty="0">
                <a:solidFill>
                  <a:srgbClr val="53545A"/>
                </a:solidFill>
                <a:latin typeface="Arial MT"/>
                <a:cs typeface="Arial MT"/>
              </a:rPr>
              <a:t>e</a:t>
            </a:r>
            <a:r>
              <a:rPr sz="1400" spc="-25" dirty="0">
                <a:solidFill>
                  <a:srgbClr val="53545A"/>
                </a:solidFill>
                <a:latin typeface="Arial MT"/>
                <a:cs typeface="Arial MT"/>
              </a:rPr>
              <a:t>s</a:t>
            </a:r>
            <a:r>
              <a:rPr sz="1400" spc="-30" dirty="0">
                <a:solidFill>
                  <a:srgbClr val="53545A"/>
                </a:solidFill>
                <a:latin typeface="Arial MT"/>
                <a:cs typeface="Arial MT"/>
              </a:rPr>
              <a:t>ul</a:t>
            </a:r>
            <a:r>
              <a:rPr sz="1400" dirty="0">
                <a:solidFill>
                  <a:srgbClr val="53545A"/>
                </a:solidFill>
                <a:latin typeface="Arial MT"/>
                <a:cs typeface="Arial MT"/>
              </a:rPr>
              <a:t>t</a:t>
            </a:r>
            <a:r>
              <a:rPr sz="1400" spc="-170" dirty="0">
                <a:solidFill>
                  <a:srgbClr val="53545A"/>
                </a:solidFill>
                <a:latin typeface="Arial MT"/>
                <a:cs typeface="Arial MT"/>
              </a:rPr>
              <a:t> </a:t>
            </a:r>
            <a:r>
              <a:rPr sz="1400" spc="-45" dirty="0">
                <a:solidFill>
                  <a:srgbClr val="53545A"/>
                </a:solidFill>
                <a:latin typeface="Arial MT"/>
                <a:cs typeface="Arial MT"/>
              </a:rPr>
              <a:t>i</a:t>
            </a:r>
            <a:r>
              <a:rPr sz="1400" dirty="0">
                <a:solidFill>
                  <a:srgbClr val="53545A"/>
                </a:solidFill>
                <a:latin typeface="Arial MT"/>
                <a:cs typeface="Arial MT"/>
              </a:rPr>
              <a:t>n</a:t>
            </a:r>
            <a:r>
              <a:rPr sz="1400" spc="-165" dirty="0">
                <a:solidFill>
                  <a:srgbClr val="53545A"/>
                </a:solidFill>
                <a:latin typeface="Arial MT"/>
                <a:cs typeface="Arial MT"/>
              </a:rPr>
              <a:t> </a:t>
            </a:r>
            <a:r>
              <a:rPr sz="1400" spc="-40" dirty="0">
                <a:solidFill>
                  <a:srgbClr val="53545A"/>
                </a:solidFill>
                <a:latin typeface="Arial MT"/>
                <a:cs typeface="Arial MT"/>
              </a:rPr>
              <a:t>dea</a:t>
            </a:r>
            <a:r>
              <a:rPr sz="1400" spc="-35" dirty="0">
                <a:solidFill>
                  <a:srgbClr val="53545A"/>
                </a:solidFill>
                <a:latin typeface="Arial MT"/>
                <a:cs typeface="Arial MT"/>
              </a:rPr>
              <a:t>t</a:t>
            </a:r>
            <a:r>
              <a:rPr sz="1400" dirty="0">
                <a:solidFill>
                  <a:srgbClr val="53545A"/>
                </a:solidFill>
                <a:latin typeface="Arial MT"/>
                <a:cs typeface="Arial MT"/>
              </a:rPr>
              <a:t>h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29" name="object 74">
            <a:extLst>
              <a:ext uri="{FF2B5EF4-FFF2-40B4-BE49-F238E27FC236}">
                <a16:creationId xmlns:a16="http://schemas.microsoft.com/office/drawing/2014/main" id="{7613BBE4-43FA-5582-6E5D-70D86EC2F4F7}"/>
              </a:ext>
            </a:extLst>
          </p:cNvPr>
          <p:cNvGrpSpPr/>
          <p:nvPr/>
        </p:nvGrpSpPr>
        <p:grpSpPr>
          <a:xfrm>
            <a:off x="2032316" y="3860132"/>
            <a:ext cx="441325" cy="2242820"/>
            <a:chOff x="3747503" y="1495031"/>
            <a:chExt cx="441325" cy="2242820"/>
          </a:xfrm>
        </p:grpSpPr>
        <p:sp>
          <p:nvSpPr>
            <p:cNvPr id="130" name="object 75">
              <a:extLst>
                <a:ext uri="{FF2B5EF4-FFF2-40B4-BE49-F238E27FC236}">
                  <a16:creationId xmlns:a16="http://schemas.microsoft.com/office/drawing/2014/main" id="{E7D03748-8280-08E3-B7D5-D7B3C15CA3E6}"/>
                </a:ext>
              </a:extLst>
            </p:cNvPr>
            <p:cNvSpPr/>
            <p:nvPr/>
          </p:nvSpPr>
          <p:spPr>
            <a:xfrm>
              <a:off x="3806951" y="3355847"/>
              <a:ext cx="375920" cy="375920"/>
            </a:xfrm>
            <a:custGeom>
              <a:avLst/>
              <a:gdLst/>
              <a:ahLst/>
              <a:cxnLst/>
              <a:rect l="l" t="t" r="r" b="b"/>
              <a:pathLst>
                <a:path w="375920" h="375920">
                  <a:moveTo>
                    <a:pt x="187960" y="375919"/>
                  </a:moveTo>
                  <a:lnTo>
                    <a:pt x="237998" y="369188"/>
                  </a:lnTo>
                  <a:lnTo>
                    <a:pt x="282828" y="350265"/>
                  </a:lnTo>
                  <a:lnTo>
                    <a:pt x="320928" y="320928"/>
                  </a:lnTo>
                  <a:lnTo>
                    <a:pt x="350265" y="282828"/>
                  </a:lnTo>
                  <a:lnTo>
                    <a:pt x="369188" y="237998"/>
                  </a:lnTo>
                  <a:lnTo>
                    <a:pt x="375920" y="187960"/>
                  </a:lnTo>
                  <a:lnTo>
                    <a:pt x="369188" y="138049"/>
                  </a:lnTo>
                  <a:lnTo>
                    <a:pt x="350265" y="93090"/>
                  </a:lnTo>
                  <a:lnTo>
                    <a:pt x="320928" y="55117"/>
                  </a:lnTo>
                  <a:lnTo>
                    <a:pt x="282828" y="25653"/>
                  </a:lnTo>
                  <a:lnTo>
                    <a:pt x="237998" y="6730"/>
                  </a:lnTo>
                  <a:lnTo>
                    <a:pt x="187960" y="0"/>
                  </a:lnTo>
                  <a:lnTo>
                    <a:pt x="138049" y="6730"/>
                  </a:lnTo>
                  <a:lnTo>
                    <a:pt x="93090" y="25653"/>
                  </a:lnTo>
                  <a:lnTo>
                    <a:pt x="55118" y="55117"/>
                  </a:lnTo>
                  <a:lnTo>
                    <a:pt x="25653" y="93090"/>
                  </a:lnTo>
                  <a:lnTo>
                    <a:pt x="6731" y="138049"/>
                  </a:lnTo>
                  <a:lnTo>
                    <a:pt x="0" y="187960"/>
                  </a:lnTo>
                  <a:lnTo>
                    <a:pt x="6731" y="237998"/>
                  </a:lnTo>
                  <a:lnTo>
                    <a:pt x="25653" y="282828"/>
                  </a:lnTo>
                  <a:lnTo>
                    <a:pt x="55118" y="320928"/>
                  </a:lnTo>
                  <a:lnTo>
                    <a:pt x="93090" y="350265"/>
                  </a:lnTo>
                  <a:lnTo>
                    <a:pt x="138049" y="369188"/>
                  </a:lnTo>
                  <a:lnTo>
                    <a:pt x="187960" y="375919"/>
                  </a:lnTo>
                  <a:close/>
                </a:path>
              </a:pathLst>
            </a:custGeom>
            <a:ln w="11822">
              <a:solidFill>
                <a:srgbClr val="EE79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76">
              <a:extLst>
                <a:ext uri="{FF2B5EF4-FFF2-40B4-BE49-F238E27FC236}">
                  <a16:creationId xmlns:a16="http://schemas.microsoft.com/office/drawing/2014/main" id="{B6372C7E-F12D-60E6-EAD9-F14A4144D0E9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64863" y="3401568"/>
              <a:ext cx="269748" cy="278891"/>
            </a:xfrm>
            <a:prstGeom prst="rect">
              <a:avLst/>
            </a:prstGeom>
          </p:spPr>
        </p:pic>
        <p:pic>
          <p:nvPicPr>
            <p:cNvPr id="132" name="object 77">
              <a:extLst>
                <a:ext uri="{FF2B5EF4-FFF2-40B4-BE49-F238E27FC236}">
                  <a16:creationId xmlns:a16="http://schemas.microsoft.com/office/drawing/2014/main" id="{9A6DCADA-56BA-B328-2B59-B967677AE71B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75531" y="2980944"/>
              <a:ext cx="236220" cy="294131"/>
            </a:xfrm>
            <a:prstGeom prst="rect">
              <a:avLst/>
            </a:prstGeom>
          </p:spPr>
        </p:pic>
        <p:sp>
          <p:nvSpPr>
            <p:cNvPr id="133" name="object 78">
              <a:extLst>
                <a:ext uri="{FF2B5EF4-FFF2-40B4-BE49-F238E27FC236}">
                  <a16:creationId xmlns:a16="http://schemas.microsoft.com/office/drawing/2014/main" id="{497D48B7-590B-E433-7FAA-C2F7B96B4BBA}"/>
                </a:ext>
              </a:extLst>
            </p:cNvPr>
            <p:cNvSpPr/>
            <p:nvPr/>
          </p:nvSpPr>
          <p:spPr>
            <a:xfrm>
              <a:off x="3806951" y="2910840"/>
              <a:ext cx="375285" cy="375920"/>
            </a:xfrm>
            <a:custGeom>
              <a:avLst/>
              <a:gdLst/>
              <a:ahLst/>
              <a:cxnLst/>
              <a:rect l="l" t="t" r="r" b="b"/>
              <a:pathLst>
                <a:path w="375285" h="375920">
                  <a:moveTo>
                    <a:pt x="187451" y="375792"/>
                  </a:moveTo>
                  <a:lnTo>
                    <a:pt x="237236" y="369061"/>
                  </a:lnTo>
                  <a:lnTo>
                    <a:pt x="282067" y="350138"/>
                  </a:lnTo>
                  <a:lnTo>
                    <a:pt x="320039" y="320801"/>
                  </a:lnTo>
                  <a:lnTo>
                    <a:pt x="349250" y="282701"/>
                  </a:lnTo>
                  <a:lnTo>
                    <a:pt x="368173" y="237870"/>
                  </a:lnTo>
                  <a:lnTo>
                    <a:pt x="374903" y="187959"/>
                  </a:lnTo>
                  <a:lnTo>
                    <a:pt x="368173" y="137921"/>
                  </a:lnTo>
                  <a:lnTo>
                    <a:pt x="349250" y="93090"/>
                  </a:lnTo>
                  <a:lnTo>
                    <a:pt x="320039" y="54990"/>
                  </a:lnTo>
                  <a:lnTo>
                    <a:pt x="282067" y="25653"/>
                  </a:lnTo>
                  <a:lnTo>
                    <a:pt x="237236" y="6730"/>
                  </a:lnTo>
                  <a:lnTo>
                    <a:pt x="187451" y="0"/>
                  </a:lnTo>
                  <a:lnTo>
                    <a:pt x="137668" y="6730"/>
                  </a:lnTo>
                  <a:lnTo>
                    <a:pt x="92837" y="25653"/>
                  </a:lnTo>
                  <a:lnTo>
                    <a:pt x="54863" y="54990"/>
                  </a:lnTo>
                  <a:lnTo>
                    <a:pt x="25653" y="93090"/>
                  </a:lnTo>
                  <a:lnTo>
                    <a:pt x="6731" y="137921"/>
                  </a:lnTo>
                  <a:lnTo>
                    <a:pt x="0" y="187959"/>
                  </a:lnTo>
                  <a:lnTo>
                    <a:pt x="6731" y="237870"/>
                  </a:lnTo>
                  <a:lnTo>
                    <a:pt x="25653" y="282701"/>
                  </a:lnTo>
                  <a:lnTo>
                    <a:pt x="54863" y="320801"/>
                  </a:lnTo>
                  <a:lnTo>
                    <a:pt x="92837" y="350138"/>
                  </a:lnTo>
                  <a:lnTo>
                    <a:pt x="137668" y="369061"/>
                  </a:lnTo>
                  <a:lnTo>
                    <a:pt x="187451" y="375792"/>
                  </a:lnTo>
                  <a:close/>
                </a:path>
              </a:pathLst>
            </a:custGeom>
            <a:ln w="11963">
              <a:solidFill>
                <a:srgbClr val="EF7D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79">
              <a:extLst>
                <a:ext uri="{FF2B5EF4-FFF2-40B4-BE49-F238E27FC236}">
                  <a16:creationId xmlns:a16="http://schemas.microsoft.com/office/drawing/2014/main" id="{C076BB1F-F3DD-736D-2945-66889A6F570B}"/>
                </a:ext>
              </a:extLst>
            </p:cNvPr>
            <p:cNvSpPr/>
            <p:nvPr/>
          </p:nvSpPr>
          <p:spPr>
            <a:xfrm>
              <a:off x="3931919" y="3012948"/>
              <a:ext cx="101600" cy="193040"/>
            </a:xfrm>
            <a:custGeom>
              <a:avLst/>
              <a:gdLst/>
              <a:ahLst/>
              <a:cxnLst/>
              <a:rect l="l" t="t" r="r" b="b"/>
              <a:pathLst>
                <a:path w="101600" h="193039">
                  <a:moveTo>
                    <a:pt x="43560" y="0"/>
                  </a:moveTo>
                  <a:lnTo>
                    <a:pt x="38734" y="7366"/>
                  </a:lnTo>
                  <a:lnTo>
                    <a:pt x="37210" y="11937"/>
                  </a:lnTo>
                  <a:lnTo>
                    <a:pt x="38862" y="15748"/>
                  </a:lnTo>
                  <a:lnTo>
                    <a:pt x="43814" y="20574"/>
                  </a:lnTo>
                  <a:lnTo>
                    <a:pt x="48005" y="21971"/>
                  </a:lnTo>
                  <a:lnTo>
                    <a:pt x="47751" y="16128"/>
                  </a:lnTo>
                  <a:lnTo>
                    <a:pt x="45592" y="7366"/>
                  </a:lnTo>
                  <a:lnTo>
                    <a:pt x="43560" y="0"/>
                  </a:lnTo>
                  <a:close/>
                </a:path>
                <a:path w="101600" h="193039">
                  <a:moveTo>
                    <a:pt x="30606" y="31496"/>
                  </a:moveTo>
                  <a:lnTo>
                    <a:pt x="25907" y="38861"/>
                  </a:lnTo>
                  <a:lnTo>
                    <a:pt x="24256" y="43433"/>
                  </a:lnTo>
                  <a:lnTo>
                    <a:pt x="26034" y="47244"/>
                  </a:lnTo>
                  <a:lnTo>
                    <a:pt x="30987" y="52070"/>
                  </a:lnTo>
                  <a:lnTo>
                    <a:pt x="35051" y="53467"/>
                  </a:lnTo>
                  <a:lnTo>
                    <a:pt x="34925" y="47625"/>
                  </a:lnTo>
                  <a:lnTo>
                    <a:pt x="32638" y="38861"/>
                  </a:lnTo>
                  <a:lnTo>
                    <a:pt x="30606" y="31496"/>
                  </a:lnTo>
                  <a:close/>
                </a:path>
                <a:path w="101600" h="193039">
                  <a:moveTo>
                    <a:pt x="6222" y="121920"/>
                  </a:moveTo>
                  <a:lnTo>
                    <a:pt x="1524" y="129412"/>
                  </a:lnTo>
                  <a:lnTo>
                    <a:pt x="0" y="133984"/>
                  </a:lnTo>
                  <a:lnTo>
                    <a:pt x="1650" y="137668"/>
                  </a:lnTo>
                  <a:lnTo>
                    <a:pt x="6603" y="142494"/>
                  </a:lnTo>
                  <a:lnTo>
                    <a:pt x="10794" y="143891"/>
                  </a:lnTo>
                  <a:lnTo>
                    <a:pt x="10540" y="138175"/>
                  </a:lnTo>
                  <a:lnTo>
                    <a:pt x="8381" y="129412"/>
                  </a:lnTo>
                  <a:lnTo>
                    <a:pt x="6222" y="121920"/>
                  </a:lnTo>
                  <a:close/>
                </a:path>
                <a:path w="101600" h="193039">
                  <a:moveTo>
                    <a:pt x="97154" y="133223"/>
                  </a:moveTo>
                  <a:lnTo>
                    <a:pt x="92328" y="140588"/>
                  </a:lnTo>
                  <a:lnTo>
                    <a:pt x="90804" y="145160"/>
                  </a:lnTo>
                  <a:lnTo>
                    <a:pt x="92455" y="148971"/>
                  </a:lnTo>
                  <a:lnTo>
                    <a:pt x="97408" y="153797"/>
                  </a:lnTo>
                  <a:lnTo>
                    <a:pt x="101600" y="155194"/>
                  </a:lnTo>
                  <a:lnTo>
                    <a:pt x="101345" y="149351"/>
                  </a:lnTo>
                  <a:lnTo>
                    <a:pt x="99187" y="140588"/>
                  </a:lnTo>
                  <a:lnTo>
                    <a:pt x="97154" y="133223"/>
                  </a:lnTo>
                  <a:close/>
                </a:path>
                <a:path w="101600" h="193039">
                  <a:moveTo>
                    <a:pt x="34797" y="171196"/>
                  </a:moveTo>
                  <a:lnTo>
                    <a:pt x="30099" y="178561"/>
                  </a:lnTo>
                  <a:lnTo>
                    <a:pt x="28575" y="183133"/>
                  </a:lnTo>
                  <a:lnTo>
                    <a:pt x="30225" y="186817"/>
                  </a:lnTo>
                  <a:lnTo>
                    <a:pt x="35178" y="191643"/>
                  </a:lnTo>
                  <a:lnTo>
                    <a:pt x="39242" y="193040"/>
                  </a:lnTo>
                  <a:lnTo>
                    <a:pt x="39115" y="187325"/>
                  </a:lnTo>
                  <a:lnTo>
                    <a:pt x="36829" y="178561"/>
                  </a:lnTo>
                  <a:lnTo>
                    <a:pt x="34797" y="171196"/>
                  </a:lnTo>
                  <a:close/>
                </a:path>
              </a:pathLst>
            </a:custGeom>
            <a:ln w="8736">
              <a:solidFill>
                <a:srgbClr val="0046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80">
              <a:extLst>
                <a:ext uri="{FF2B5EF4-FFF2-40B4-BE49-F238E27FC236}">
                  <a16:creationId xmlns:a16="http://schemas.microsoft.com/office/drawing/2014/main" id="{DEFD30E2-00D9-8A86-3E13-21F272D5810C}"/>
                </a:ext>
              </a:extLst>
            </p:cNvPr>
            <p:cNvSpPr/>
            <p:nvPr/>
          </p:nvSpPr>
          <p:spPr>
            <a:xfrm>
              <a:off x="3796284" y="1565147"/>
              <a:ext cx="312420" cy="313690"/>
            </a:xfrm>
            <a:custGeom>
              <a:avLst/>
              <a:gdLst/>
              <a:ahLst/>
              <a:cxnLst/>
              <a:rect l="l" t="t" r="r" b="b"/>
              <a:pathLst>
                <a:path w="312420" h="313689">
                  <a:moveTo>
                    <a:pt x="109855" y="179070"/>
                  </a:moveTo>
                  <a:lnTo>
                    <a:pt x="109093" y="177038"/>
                  </a:lnTo>
                  <a:lnTo>
                    <a:pt x="106045" y="173990"/>
                  </a:lnTo>
                  <a:lnTo>
                    <a:pt x="104013" y="173101"/>
                  </a:lnTo>
                  <a:lnTo>
                    <a:pt x="97282" y="173101"/>
                  </a:lnTo>
                  <a:lnTo>
                    <a:pt x="93726" y="176784"/>
                  </a:lnTo>
                  <a:lnTo>
                    <a:pt x="93726" y="183388"/>
                  </a:lnTo>
                  <a:lnTo>
                    <a:pt x="94615" y="185420"/>
                  </a:lnTo>
                  <a:lnTo>
                    <a:pt x="97663" y="188468"/>
                  </a:lnTo>
                  <a:lnTo>
                    <a:pt x="99695" y="189357"/>
                  </a:lnTo>
                  <a:lnTo>
                    <a:pt x="106299" y="189357"/>
                  </a:lnTo>
                  <a:lnTo>
                    <a:pt x="109855" y="185674"/>
                  </a:lnTo>
                  <a:lnTo>
                    <a:pt x="109855" y="179070"/>
                  </a:lnTo>
                  <a:close/>
                </a:path>
                <a:path w="312420" h="313689">
                  <a:moveTo>
                    <a:pt x="118872" y="228346"/>
                  </a:moveTo>
                  <a:lnTo>
                    <a:pt x="117983" y="226314"/>
                  </a:lnTo>
                  <a:lnTo>
                    <a:pt x="114935" y="223266"/>
                  </a:lnTo>
                  <a:lnTo>
                    <a:pt x="112903" y="222377"/>
                  </a:lnTo>
                  <a:lnTo>
                    <a:pt x="106299" y="222377"/>
                  </a:lnTo>
                  <a:lnTo>
                    <a:pt x="102616" y="226060"/>
                  </a:lnTo>
                  <a:lnTo>
                    <a:pt x="102616" y="232664"/>
                  </a:lnTo>
                  <a:lnTo>
                    <a:pt x="103505" y="234696"/>
                  </a:lnTo>
                  <a:lnTo>
                    <a:pt x="106553" y="237744"/>
                  </a:lnTo>
                  <a:lnTo>
                    <a:pt x="108585" y="238633"/>
                  </a:lnTo>
                  <a:lnTo>
                    <a:pt x="115189" y="238633"/>
                  </a:lnTo>
                  <a:lnTo>
                    <a:pt x="118872" y="234950"/>
                  </a:lnTo>
                  <a:lnTo>
                    <a:pt x="118872" y="228346"/>
                  </a:lnTo>
                  <a:close/>
                </a:path>
                <a:path w="312420" h="313689">
                  <a:moveTo>
                    <a:pt x="145161" y="142113"/>
                  </a:moveTo>
                  <a:lnTo>
                    <a:pt x="144272" y="139954"/>
                  </a:lnTo>
                  <a:lnTo>
                    <a:pt x="141224" y="136906"/>
                  </a:lnTo>
                  <a:lnTo>
                    <a:pt x="139192" y="136144"/>
                  </a:lnTo>
                  <a:lnTo>
                    <a:pt x="132588" y="136144"/>
                  </a:lnTo>
                  <a:lnTo>
                    <a:pt x="128905" y="139700"/>
                  </a:lnTo>
                  <a:lnTo>
                    <a:pt x="128905" y="146431"/>
                  </a:lnTo>
                  <a:lnTo>
                    <a:pt x="129794" y="148463"/>
                  </a:lnTo>
                  <a:lnTo>
                    <a:pt x="132842" y="151511"/>
                  </a:lnTo>
                  <a:lnTo>
                    <a:pt x="134874" y="152273"/>
                  </a:lnTo>
                  <a:lnTo>
                    <a:pt x="141478" y="152273"/>
                  </a:lnTo>
                  <a:lnTo>
                    <a:pt x="145161" y="148717"/>
                  </a:lnTo>
                  <a:lnTo>
                    <a:pt x="145161" y="142113"/>
                  </a:lnTo>
                  <a:close/>
                </a:path>
                <a:path w="312420" h="313689">
                  <a:moveTo>
                    <a:pt x="161163" y="193548"/>
                  </a:moveTo>
                  <a:lnTo>
                    <a:pt x="160274" y="191516"/>
                  </a:lnTo>
                  <a:lnTo>
                    <a:pt x="157226" y="188468"/>
                  </a:lnTo>
                  <a:lnTo>
                    <a:pt x="155194" y="187579"/>
                  </a:lnTo>
                  <a:lnTo>
                    <a:pt x="148590" y="187579"/>
                  </a:lnTo>
                  <a:lnTo>
                    <a:pt x="144907" y="191262"/>
                  </a:lnTo>
                  <a:lnTo>
                    <a:pt x="144907" y="197866"/>
                  </a:lnTo>
                  <a:lnTo>
                    <a:pt x="145796" y="199898"/>
                  </a:lnTo>
                  <a:lnTo>
                    <a:pt x="148844" y="202946"/>
                  </a:lnTo>
                  <a:lnTo>
                    <a:pt x="150876" y="203835"/>
                  </a:lnTo>
                  <a:lnTo>
                    <a:pt x="157480" y="203835"/>
                  </a:lnTo>
                  <a:lnTo>
                    <a:pt x="161163" y="200152"/>
                  </a:lnTo>
                  <a:lnTo>
                    <a:pt x="161163" y="193548"/>
                  </a:lnTo>
                  <a:close/>
                </a:path>
                <a:path w="312420" h="313689">
                  <a:moveTo>
                    <a:pt x="184912" y="155448"/>
                  </a:moveTo>
                  <a:lnTo>
                    <a:pt x="184150" y="153416"/>
                  </a:lnTo>
                  <a:lnTo>
                    <a:pt x="181102" y="150368"/>
                  </a:lnTo>
                  <a:lnTo>
                    <a:pt x="179070" y="149479"/>
                  </a:lnTo>
                  <a:lnTo>
                    <a:pt x="172339" y="149479"/>
                  </a:lnTo>
                  <a:lnTo>
                    <a:pt x="168783" y="153035"/>
                  </a:lnTo>
                  <a:lnTo>
                    <a:pt x="168783" y="159766"/>
                  </a:lnTo>
                  <a:lnTo>
                    <a:pt x="169672" y="161798"/>
                  </a:lnTo>
                  <a:lnTo>
                    <a:pt x="172720" y="164846"/>
                  </a:lnTo>
                  <a:lnTo>
                    <a:pt x="174752" y="165608"/>
                  </a:lnTo>
                  <a:lnTo>
                    <a:pt x="181356" y="165608"/>
                  </a:lnTo>
                  <a:lnTo>
                    <a:pt x="184912" y="162052"/>
                  </a:lnTo>
                  <a:lnTo>
                    <a:pt x="184912" y="155448"/>
                  </a:lnTo>
                  <a:close/>
                </a:path>
                <a:path w="312420" h="313689">
                  <a:moveTo>
                    <a:pt x="202311" y="192151"/>
                  </a:moveTo>
                  <a:lnTo>
                    <a:pt x="201549" y="190119"/>
                  </a:lnTo>
                  <a:lnTo>
                    <a:pt x="198501" y="187071"/>
                  </a:lnTo>
                  <a:lnTo>
                    <a:pt x="196469" y="186309"/>
                  </a:lnTo>
                  <a:lnTo>
                    <a:pt x="189738" y="186309"/>
                  </a:lnTo>
                  <a:lnTo>
                    <a:pt x="186182" y="189865"/>
                  </a:lnTo>
                  <a:lnTo>
                    <a:pt x="186182" y="196469"/>
                  </a:lnTo>
                  <a:lnTo>
                    <a:pt x="186944" y="198501"/>
                  </a:lnTo>
                  <a:lnTo>
                    <a:pt x="190119" y="201549"/>
                  </a:lnTo>
                  <a:lnTo>
                    <a:pt x="192151" y="202438"/>
                  </a:lnTo>
                  <a:lnTo>
                    <a:pt x="198755" y="202438"/>
                  </a:lnTo>
                  <a:lnTo>
                    <a:pt x="202311" y="198755"/>
                  </a:lnTo>
                  <a:lnTo>
                    <a:pt x="202311" y="192151"/>
                  </a:lnTo>
                  <a:close/>
                </a:path>
                <a:path w="312420" h="313689">
                  <a:moveTo>
                    <a:pt x="312166" y="121539"/>
                  </a:moveTo>
                  <a:lnTo>
                    <a:pt x="292481" y="97663"/>
                  </a:lnTo>
                  <a:lnTo>
                    <a:pt x="294894" y="95250"/>
                  </a:lnTo>
                  <a:lnTo>
                    <a:pt x="300228" y="87122"/>
                  </a:lnTo>
                  <a:lnTo>
                    <a:pt x="302006" y="77978"/>
                  </a:lnTo>
                  <a:lnTo>
                    <a:pt x="300228" y="68834"/>
                  </a:lnTo>
                  <a:lnTo>
                    <a:pt x="294894" y="60706"/>
                  </a:lnTo>
                  <a:lnTo>
                    <a:pt x="291338" y="57150"/>
                  </a:lnTo>
                  <a:lnTo>
                    <a:pt x="287020" y="54991"/>
                  </a:lnTo>
                  <a:lnTo>
                    <a:pt x="282448" y="54102"/>
                  </a:lnTo>
                  <a:lnTo>
                    <a:pt x="288036" y="45720"/>
                  </a:lnTo>
                  <a:lnTo>
                    <a:pt x="289814" y="36576"/>
                  </a:lnTo>
                  <a:lnTo>
                    <a:pt x="288036" y="27432"/>
                  </a:lnTo>
                  <a:lnTo>
                    <a:pt x="282702" y="19304"/>
                  </a:lnTo>
                  <a:lnTo>
                    <a:pt x="278003" y="14732"/>
                  </a:lnTo>
                  <a:lnTo>
                    <a:pt x="271907" y="12192"/>
                  </a:lnTo>
                  <a:lnTo>
                    <a:pt x="258953" y="12192"/>
                  </a:lnTo>
                  <a:lnTo>
                    <a:pt x="252857" y="14732"/>
                  </a:lnTo>
                  <a:lnTo>
                    <a:pt x="247904" y="19685"/>
                  </a:lnTo>
                  <a:lnTo>
                    <a:pt x="247015" y="14986"/>
                  </a:lnTo>
                  <a:lnTo>
                    <a:pt x="244729" y="10668"/>
                  </a:lnTo>
                  <a:lnTo>
                    <a:pt x="241173" y="7112"/>
                  </a:lnTo>
                  <a:lnTo>
                    <a:pt x="233172" y="1778"/>
                  </a:lnTo>
                  <a:lnTo>
                    <a:pt x="224028" y="0"/>
                  </a:lnTo>
                  <a:lnTo>
                    <a:pt x="214757" y="1778"/>
                  </a:lnTo>
                  <a:lnTo>
                    <a:pt x="206756" y="7112"/>
                  </a:lnTo>
                  <a:lnTo>
                    <a:pt x="150749" y="62992"/>
                  </a:lnTo>
                  <a:lnTo>
                    <a:pt x="150241" y="54483"/>
                  </a:lnTo>
                  <a:lnTo>
                    <a:pt x="148082" y="46228"/>
                  </a:lnTo>
                  <a:lnTo>
                    <a:pt x="144272" y="38481"/>
                  </a:lnTo>
                  <a:lnTo>
                    <a:pt x="138557" y="31496"/>
                  </a:lnTo>
                  <a:lnTo>
                    <a:pt x="133477" y="26289"/>
                  </a:lnTo>
                  <a:lnTo>
                    <a:pt x="130048" y="26289"/>
                  </a:lnTo>
                  <a:lnTo>
                    <a:pt x="65659" y="90551"/>
                  </a:lnTo>
                  <a:lnTo>
                    <a:pt x="57658" y="112014"/>
                  </a:lnTo>
                  <a:lnTo>
                    <a:pt x="58928" y="124206"/>
                  </a:lnTo>
                  <a:lnTo>
                    <a:pt x="64008" y="146685"/>
                  </a:lnTo>
                  <a:lnTo>
                    <a:pt x="65278" y="156337"/>
                  </a:lnTo>
                  <a:lnTo>
                    <a:pt x="64389" y="164846"/>
                  </a:lnTo>
                  <a:lnTo>
                    <a:pt x="60452" y="171704"/>
                  </a:lnTo>
                  <a:lnTo>
                    <a:pt x="2159" y="220980"/>
                  </a:lnTo>
                  <a:lnTo>
                    <a:pt x="0" y="223012"/>
                  </a:lnTo>
                  <a:lnTo>
                    <a:pt x="0" y="226441"/>
                  </a:lnTo>
                  <a:lnTo>
                    <a:pt x="4191" y="230632"/>
                  </a:lnTo>
                  <a:lnTo>
                    <a:pt x="7620" y="230632"/>
                  </a:lnTo>
                  <a:lnTo>
                    <a:pt x="9779" y="228600"/>
                  </a:lnTo>
                  <a:lnTo>
                    <a:pt x="68072" y="179324"/>
                  </a:lnTo>
                  <a:lnTo>
                    <a:pt x="74295" y="169291"/>
                  </a:lnTo>
                  <a:lnTo>
                    <a:pt x="76073" y="157861"/>
                  </a:lnTo>
                  <a:lnTo>
                    <a:pt x="74803" y="145796"/>
                  </a:lnTo>
                  <a:lnTo>
                    <a:pt x="69850" y="123190"/>
                  </a:lnTo>
                  <a:lnTo>
                    <a:pt x="68453" y="113538"/>
                  </a:lnTo>
                  <a:lnTo>
                    <a:pt x="120904" y="50546"/>
                  </a:lnTo>
                  <a:lnTo>
                    <a:pt x="131699" y="39878"/>
                  </a:lnTo>
                  <a:lnTo>
                    <a:pt x="138049" y="50038"/>
                  </a:lnTo>
                  <a:lnTo>
                    <a:pt x="139954" y="61468"/>
                  </a:lnTo>
                  <a:lnTo>
                    <a:pt x="137668" y="72771"/>
                  </a:lnTo>
                  <a:lnTo>
                    <a:pt x="130937" y="82804"/>
                  </a:lnTo>
                  <a:lnTo>
                    <a:pt x="100711" y="113030"/>
                  </a:lnTo>
                  <a:lnTo>
                    <a:pt x="100711" y="116459"/>
                  </a:lnTo>
                  <a:lnTo>
                    <a:pt x="104902" y="120650"/>
                  </a:lnTo>
                  <a:lnTo>
                    <a:pt x="108331" y="120650"/>
                  </a:lnTo>
                  <a:lnTo>
                    <a:pt x="219710" y="9398"/>
                  </a:lnTo>
                  <a:lnTo>
                    <a:pt x="228346" y="9398"/>
                  </a:lnTo>
                  <a:lnTo>
                    <a:pt x="238887" y="20066"/>
                  </a:lnTo>
                  <a:lnTo>
                    <a:pt x="238887" y="28575"/>
                  </a:lnTo>
                  <a:lnTo>
                    <a:pt x="170561" y="96901"/>
                  </a:lnTo>
                  <a:lnTo>
                    <a:pt x="170561" y="100203"/>
                  </a:lnTo>
                  <a:lnTo>
                    <a:pt x="174752" y="104521"/>
                  </a:lnTo>
                  <a:lnTo>
                    <a:pt x="178181" y="104521"/>
                  </a:lnTo>
                  <a:lnTo>
                    <a:pt x="258445" y="24384"/>
                  </a:lnTo>
                  <a:lnTo>
                    <a:pt x="261747" y="22987"/>
                  </a:lnTo>
                  <a:lnTo>
                    <a:pt x="269113" y="22987"/>
                  </a:lnTo>
                  <a:lnTo>
                    <a:pt x="272415" y="24384"/>
                  </a:lnTo>
                  <a:lnTo>
                    <a:pt x="280289" y="32258"/>
                  </a:lnTo>
                  <a:lnTo>
                    <a:pt x="280289" y="40894"/>
                  </a:lnTo>
                  <a:lnTo>
                    <a:pt x="197485" y="123698"/>
                  </a:lnTo>
                  <a:lnTo>
                    <a:pt x="197485" y="127127"/>
                  </a:lnTo>
                  <a:lnTo>
                    <a:pt x="201676" y="131318"/>
                  </a:lnTo>
                  <a:lnTo>
                    <a:pt x="205105" y="131318"/>
                  </a:lnTo>
                  <a:lnTo>
                    <a:pt x="273304" y="63119"/>
                  </a:lnTo>
                  <a:lnTo>
                    <a:pt x="281940" y="63119"/>
                  </a:lnTo>
                  <a:lnTo>
                    <a:pt x="292608" y="73660"/>
                  </a:lnTo>
                  <a:lnTo>
                    <a:pt x="292481" y="82296"/>
                  </a:lnTo>
                  <a:lnTo>
                    <a:pt x="224282" y="150495"/>
                  </a:lnTo>
                  <a:lnTo>
                    <a:pt x="224282" y="153924"/>
                  </a:lnTo>
                  <a:lnTo>
                    <a:pt x="228473" y="158115"/>
                  </a:lnTo>
                  <a:lnTo>
                    <a:pt x="231902" y="158115"/>
                  </a:lnTo>
                  <a:lnTo>
                    <a:pt x="283464" y="106680"/>
                  </a:lnTo>
                  <a:lnTo>
                    <a:pt x="292100" y="106680"/>
                  </a:lnTo>
                  <a:lnTo>
                    <a:pt x="302641" y="117221"/>
                  </a:lnTo>
                  <a:lnTo>
                    <a:pt x="302641" y="125857"/>
                  </a:lnTo>
                  <a:lnTo>
                    <a:pt x="197866" y="230378"/>
                  </a:lnTo>
                  <a:lnTo>
                    <a:pt x="164211" y="241427"/>
                  </a:lnTo>
                  <a:lnTo>
                    <a:pt x="157861" y="242570"/>
                  </a:lnTo>
                  <a:lnTo>
                    <a:pt x="151765" y="244983"/>
                  </a:lnTo>
                  <a:lnTo>
                    <a:pt x="145669" y="249428"/>
                  </a:lnTo>
                  <a:lnTo>
                    <a:pt x="96012" y="303911"/>
                  </a:lnTo>
                  <a:lnTo>
                    <a:pt x="93853" y="306070"/>
                  </a:lnTo>
                  <a:lnTo>
                    <a:pt x="93853" y="309499"/>
                  </a:lnTo>
                  <a:lnTo>
                    <a:pt x="98171" y="313690"/>
                  </a:lnTo>
                  <a:lnTo>
                    <a:pt x="101600" y="313690"/>
                  </a:lnTo>
                  <a:lnTo>
                    <a:pt x="153289" y="257048"/>
                  </a:lnTo>
                  <a:lnTo>
                    <a:pt x="158115" y="252476"/>
                  </a:lnTo>
                  <a:lnTo>
                    <a:pt x="196342" y="245364"/>
                  </a:lnTo>
                  <a:lnTo>
                    <a:pt x="305054" y="138684"/>
                  </a:lnTo>
                  <a:lnTo>
                    <a:pt x="310388" y="130683"/>
                  </a:lnTo>
                  <a:lnTo>
                    <a:pt x="312166" y="121539"/>
                  </a:lnTo>
                  <a:close/>
                </a:path>
              </a:pathLst>
            </a:custGeom>
            <a:solidFill>
              <a:srgbClr val="0046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81">
              <a:extLst>
                <a:ext uri="{FF2B5EF4-FFF2-40B4-BE49-F238E27FC236}">
                  <a16:creationId xmlns:a16="http://schemas.microsoft.com/office/drawing/2014/main" id="{5A654E5B-32DF-FB8E-CB01-43656900EA5B}"/>
                </a:ext>
              </a:extLst>
            </p:cNvPr>
            <p:cNvSpPr/>
            <p:nvPr/>
          </p:nvSpPr>
          <p:spPr>
            <a:xfrm>
              <a:off x="3776471" y="1501140"/>
              <a:ext cx="388620" cy="388620"/>
            </a:xfrm>
            <a:custGeom>
              <a:avLst/>
              <a:gdLst/>
              <a:ahLst/>
              <a:cxnLst/>
              <a:rect l="l" t="t" r="r" b="b"/>
              <a:pathLst>
                <a:path w="388620" h="388619">
                  <a:moveTo>
                    <a:pt x="194182" y="388365"/>
                  </a:moveTo>
                  <a:lnTo>
                    <a:pt x="238760" y="383285"/>
                  </a:lnTo>
                  <a:lnTo>
                    <a:pt x="279653" y="368680"/>
                  </a:lnTo>
                  <a:lnTo>
                    <a:pt x="315594" y="345693"/>
                  </a:lnTo>
                  <a:lnTo>
                    <a:pt x="345693" y="315594"/>
                  </a:lnTo>
                  <a:lnTo>
                    <a:pt x="368680" y="279653"/>
                  </a:lnTo>
                  <a:lnTo>
                    <a:pt x="383286" y="238759"/>
                  </a:lnTo>
                  <a:lnTo>
                    <a:pt x="388365" y="194182"/>
                  </a:lnTo>
                  <a:lnTo>
                    <a:pt x="383286" y="149605"/>
                  </a:lnTo>
                  <a:lnTo>
                    <a:pt x="368680" y="108838"/>
                  </a:lnTo>
                  <a:lnTo>
                    <a:pt x="345693" y="72770"/>
                  </a:lnTo>
                  <a:lnTo>
                    <a:pt x="315594" y="42671"/>
                  </a:lnTo>
                  <a:lnTo>
                    <a:pt x="279653" y="19684"/>
                  </a:lnTo>
                  <a:lnTo>
                    <a:pt x="238760" y="5079"/>
                  </a:lnTo>
                  <a:lnTo>
                    <a:pt x="194182" y="0"/>
                  </a:lnTo>
                  <a:lnTo>
                    <a:pt x="149605" y="5079"/>
                  </a:lnTo>
                  <a:lnTo>
                    <a:pt x="108838" y="19684"/>
                  </a:lnTo>
                  <a:lnTo>
                    <a:pt x="72770" y="42671"/>
                  </a:lnTo>
                  <a:lnTo>
                    <a:pt x="42672" y="72770"/>
                  </a:lnTo>
                  <a:lnTo>
                    <a:pt x="19685" y="108838"/>
                  </a:lnTo>
                  <a:lnTo>
                    <a:pt x="5079" y="149605"/>
                  </a:lnTo>
                  <a:lnTo>
                    <a:pt x="0" y="194182"/>
                  </a:lnTo>
                  <a:lnTo>
                    <a:pt x="5079" y="238759"/>
                  </a:lnTo>
                  <a:lnTo>
                    <a:pt x="19685" y="279653"/>
                  </a:lnTo>
                  <a:lnTo>
                    <a:pt x="42672" y="315594"/>
                  </a:lnTo>
                  <a:lnTo>
                    <a:pt x="72770" y="345693"/>
                  </a:lnTo>
                  <a:lnTo>
                    <a:pt x="108838" y="368680"/>
                  </a:lnTo>
                  <a:lnTo>
                    <a:pt x="149605" y="383285"/>
                  </a:lnTo>
                  <a:lnTo>
                    <a:pt x="194182" y="388365"/>
                  </a:lnTo>
                  <a:close/>
                </a:path>
              </a:pathLst>
            </a:custGeom>
            <a:ln w="12217">
              <a:solidFill>
                <a:srgbClr val="EE79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82">
              <a:extLst>
                <a:ext uri="{FF2B5EF4-FFF2-40B4-BE49-F238E27FC236}">
                  <a16:creationId xmlns:a16="http://schemas.microsoft.com/office/drawing/2014/main" id="{4610AF63-9F20-26CE-8BE4-35172826DEB6}"/>
                </a:ext>
              </a:extLst>
            </p:cNvPr>
            <p:cNvSpPr/>
            <p:nvPr/>
          </p:nvSpPr>
          <p:spPr>
            <a:xfrm>
              <a:off x="3809999" y="1982724"/>
              <a:ext cx="275590" cy="303530"/>
            </a:xfrm>
            <a:custGeom>
              <a:avLst/>
              <a:gdLst/>
              <a:ahLst/>
              <a:cxnLst/>
              <a:rect l="l" t="t" r="r" b="b"/>
              <a:pathLst>
                <a:path w="275589" h="303530">
                  <a:moveTo>
                    <a:pt x="275336" y="196723"/>
                  </a:moveTo>
                  <a:lnTo>
                    <a:pt x="262763" y="177165"/>
                  </a:lnTo>
                  <a:lnTo>
                    <a:pt x="256159" y="194691"/>
                  </a:lnTo>
                  <a:lnTo>
                    <a:pt x="243586" y="175005"/>
                  </a:lnTo>
                </a:path>
                <a:path w="275589" h="303530">
                  <a:moveTo>
                    <a:pt x="275336" y="125095"/>
                  </a:moveTo>
                  <a:lnTo>
                    <a:pt x="262763" y="144779"/>
                  </a:lnTo>
                  <a:lnTo>
                    <a:pt x="256159" y="127253"/>
                  </a:lnTo>
                  <a:lnTo>
                    <a:pt x="243586" y="146939"/>
                  </a:lnTo>
                </a:path>
                <a:path w="275589" h="303530">
                  <a:moveTo>
                    <a:pt x="99313" y="196723"/>
                  </a:moveTo>
                  <a:lnTo>
                    <a:pt x="112013" y="177165"/>
                  </a:lnTo>
                  <a:lnTo>
                    <a:pt x="118490" y="194691"/>
                  </a:lnTo>
                  <a:lnTo>
                    <a:pt x="131190" y="175005"/>
                  </a:lnTo>
                </a:path>
                <a:path w="275589" h="303530">
                  <a:moveTo>
                    <a:pt x="99313" y="125095"/>
                  </a:moveTo>
                  <a:lnTo>
                    <a:pt x="112013" y="144779"/>
                  </a:lnTo>
                  <a:lnTo>
                    <a:pt x="118490" y="127253"/>
                  </a:lnTo>
                  <a:lnTo>
                    <a:pt x="131190" y="146939"/>
                  </a:lnTo>
                </a:path>
                <a:path w="275589" h="303530">
                  <a:moveTo>
                    <a:pt x="206121" y="156336"/>
                  </a:moveTo>
                  <a:lnTo>
                    <a:pt x="204597" y="163575"/>
                  </a:lnTo>
                  <a:lnTo>
                    <a:pt x="200533" y="169545"/>
                  </a:lnTo>
                  <a:lnTo>
                    <a:pt x="194690" y="173481"/>
                  </a:lnTo>
                  <a:lnTo>
                    <a:pt x="187325" y="175005"/>
                  </a:lnTo>
                  <a:lnTo>
                    <a:pt x="180086" y="173481"/>
                  </a:lnTo>
                  <a:lnTo>
                    <a:pt x="174116" y="169545"/>
                  </a:lnTo>
                  <a:lnTo>
                    <a:pt x="170052" y="163575"/>
                  </a:lnTo>
                  <a:lnTo>
                    <a:pt x="168655" y="156336"/>
                  </a:lnTo>
                  <a:lnTo>
                    <a:pt x="170052" y="148971"/>
                  </a:lnTo>
                  <a:lnTo>
                    <a:pt x="174116" y="143001"/>
                  </a:lnTo>
                  <a:lnTo>
                    <a:pt x="180086" y="139065"/>
                  </a:lnTo>
                  <a:lnTo>
                    <a:pt x="187325" y="137541"/>
                  </a:lnTo>
                  <a:lnTo>
                    <a:pt x="194690" y="139065"/>
                  </a:lnTo>
                  <a:lnTo>
                    <a:pt x="200533" y="143001"/>
                  </a:lnTo>
                  <a:lnTo>
                    <a:pt x="204597" y="148971"/>
                  </a:lnTo>
                  <a:lnTo>
                    <a:pt x="206121" y="156336"/>
                  </a:lnTo>
                  <a:close/>
                </a:path>
                <a:path w="275589" h="303530">
                  <a:moveTo>
                    <a:pt x="239267" y="27558"/>
                  </a:moveTo>
                  <a:lnTo>
                    <a:pt x="236854" y="69342"/>
                  </a:lnTo>
                  <a:lnTo>
                    <a:pt x="235458" y="92455"/>
                  </a:lnTo>
                  <a:lnTo>
                    <a:pt x="234696" y="105282"/>
                  </a:lnTo>
                  <a:lnTo>
                    <a:pt x="224916" y="161798"/>
                  </a:lnTo>
                  <a:lnTo>
                    <a:pt x="210438" y="220852"/>
                  </a:lnTo>
                  <a:lnTo>
                    <a:pt x="209041" y="229107"/>
                  </a:lnTo>
                  <a:lnTo>
                    <a:pt x="209169" y="237362"/>
                  </a:lnTo>
                  <a:lnTo>
                    <a:pt x="210820" y="245491"/>
                  </a:lnTo>
                  <a:lnTo>
                    <a:pt x="213867" y="253237"/>
                  </a:lnTo>
                  <a:lnTo>
                    <a:pt x="219963" y="265429"/>
                  </a:lnTo>
                  <a:lnTo>
                    <a:pt x="223012" y="271525"/>
                  </a:lnTo>
                  <a:lnTo>
                    <a:pt x="196596" y="303022"/>
                  </a:lnTo>
                  <a:lnTo>
                    <a:pt x="190246" y="303022"/>
                  </a:lnTo>
                  <a:lnTo>
                    <a:pt x="182117" y="303022"/>
                  </a:lnTo>
                  <a:lnTo>
                    <a:pt x="173989" y="301751"/>
                  </a:lnTo>
                  <a:lnTo>
                    <a:pt x="166370" y="299211"/>
                  </a:lnTo>
                  <a:lnTo>
                    <a:pt x="158114" y="296925"/>
                  </a:lnTo>
                  <a:lnTo>
                    <a:pt x="149733" y="295655"/>
                  </a:lnTo>
                  <a:lnTo>
                    <a:pt x="141097" y="295401"/>
                  </a:lnTo>
                  <a:lnTo>
                    <a:pt x="132587" y="296036"/>
                  </a:lnTo>
                  <a:lnTo>
                    <a:pt x="90170" y="302895"/>
                  </a:lnTo>
                  <a:lnTo>
                    <a:pt x="89408" y="303022"/>
                  </a:lnTo>
                  <a:lnTo>
                    <a:pt x="88519" y="303022"/>
                  </a:lnTo>
                  <a:lnTo>
                    <a:pt x="87757" y="303022"/>
                  </a:lnTo>
                  <a:lnTo>
                    <a:pt x="59816" y="303022"/>
                  </a:lnTo>
                  <a:lnTo>
                    <a:pt x="57403" y="303022"/>
                  </a:lnTo>
                  <a:lnTo>
                    <a:pt x="55117" y="302514"/>
                  </a:lnTo>
                  <a:lnTo>
                    <a:pt x="52959" y="301498"/>
                  </a:lnTo>
                  <a:lnTo>
                    <a:pt x="44196" y="297052"/>
                  </a:lnTo>
                  <a:lnTo>
                    <a:pt x="40004" y="295021"/>
                  </a:lnTo>
                  <a:lnTo>
                    <a:pt x="34925" y="295021"/>
                  </a:lnTo>
                  <a:lnTo>
                    <a:pt x="30734" y="297052"/>
                  </a:lnTo>
                  <a:lnTo>
                    <a:pt x="21971" y="301498"/>
                  </a:lnTo>
                  <a:lnTo>
                    <a:pt x="19812" y="302514"/>
                  </a:lnTo>
                  <a:lnTo>
                    <a:pt x="17525" y="303022"/>
                  </a:lnTo>
                  <a:lnTo>
                    <a:pt x="15112" y="303022"/>
                  </a:lnTo>
                  <a:lnTo>
                    <a:pt x="6730" y="303022"/>
                  </a:lnTo>
                  <a:lnTo>
                    <a:pt x="0" y="296291"/>
                  </a:lnTo>
                  <a:lnTo>
                    <a:pt x="0" y="287908"/>
                  </a:lnTo>
                  <a:lnTo>
                    <a:pt x="0" y="275081"/>
                  </a:lnTo>
                  <a:lnTo>
                    <a:pt x="46862" y="275081"/>
                  </a:lnTo>
                  <a:lnTo>
                    <a:pt x="111760" y="245618"/>
                  </a:lnTo>
                  <a:lnTo>
                    <a:pt x="127253" y="235457"/>
                  </a:lnTo>
                  <a:lnTo>
                    <a:pt x="138811" y="221615"/>
                  </a:lnTo>
                  <a:lnTo>
                    <a:pt x="145796" y="204850"/>
                  </a:lnTo>
                  <a:lnTo>
                    <a:pt x="147700" y="186435"/>
                  </a:lnTo>
                  <a:lnTo>
                    <a:pt x="142366" y="0"/>
                  </a:lnTo>
                </a:path>
              </a:pathLst>
            </a:custGeom>
            <a:ln w="9359">
              <a:solidFill>
                <a:srgbClr val="0046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83">
              <a:extLst>
                <a:ext uri="{FF2B5EF4-FFF2-40B4-BE49-F238E27FC236}">
                  <a16:creationId xmlns:a16="http://schemas.microsoft.com/office/drawing/2014/main" id="{23D77C45-E72C-BC6B-3AA2-DE43EC948CC8}"/>
                </a:ext>
              </a:extLst>
            </p:cNvPr>
            <p:cNvSpPr/>
            <p:nvPr/>
          </p:nvSpPr>
          <p:spPr>
            <a:xfrm>
              <a:off x="3753611" y="1982724"/>
              <a:ext cx="388620" cy="388620"/>
            </a:xfrm>
            <a:custGeom>
              <a:avLst/>
              <a:gdLst/>
              <a:ahLst/>
              <a:cxnLst/>
              <a:rect l="l" t="t" r="r" b="b"/>
              <a:pathLst>
                <a:path w="388620" h="388619">
                  <a:moveTo>
                    <a:pt x="194183" y="388366"/>
                  </a:moveTo>
                  <a:lnTo>
                    <a:pt x="238760" y="383285"/>
                  </a:lnTo>
                  <a:lnTo>
                    <a:pt x="279653" y="368680"/>
                  </a:lnTo>
                  <a:lnTo>
                    <a:pt x="315595" y="345694"/>
                  </a:lnTo>
                  <a:lnTo>
                    <a:pt x="345693" y="315595"/>
                  </a:lnTo>
                  <a:lnTo>
                    <a:pt x="368680" y="279653"/>
                  </a:lnTo>
                  <a:lnTo>
                    <a:pt x="383286" y="238759"/>
                  </a:lnTo>
                  <a:lnTo>
                    <a:pt x="388365" y="194182"/>
                  </a:lnTo>
                  <a:lnTo>
                    <a:pt x="383286" y="149605"/>
                  </a:lnTo>
                  <a:lnTo>
                    <a:pt x="368680" y="108839"/>
                  </a:lnTo>
                  <a:lnTo>
                    <a:pt x="345693" y="72771"/>
                  </a:lnTo>
                  <a:lnTo>
                    <a:pt x="315595" y="42672"/>
                  </a:lnTo>
                  <a:lnTo>
                    <a:pt x="279653" y="19684"/>
                  </a:lnTo>
                  <a:lnTo>
                    <a:pt x="238760" y="5079"/>
                  </a:lnTo>
                  <a:lnTo>
                    <a:pt x="194183" y="0"/>
                  </a:lnTo>
                  <a:lnTo>
                    <a:pt x="149605" y="5079"/>
                  </a:lnTo>
                  <a:lnTo>
                    <a:pt x="108838" y="19684"/>
                  </a:lnTo>
                  <a:lnTo>
                    <a:pt x="72771" y="42672"/>
                  </a:lnTo>
                  <a:lnTo>
                    <a:pt x="42672" y="72771"/>
                  </a:lnTo>
                  <a:lnTo>
                    <a:pt x="19685" y="108839"/>
                  </a:lnTo>
                  <a:lnTo>
                    <a:pt x="5079" y="149605"/>
                  </a:lnTo>
                  <a:lnTo>
                    <a:pt x="0" y="194182"/>
                  </a:lnTo>
                  <a:lnTo>
                    <a:pt x="5079" y="238759"/>
                  </a:lnTo>
                  <a:lnTo>
                    <a:pt x="19685" y="279653"/>
                  </a:lnTo>
                  <a:lnTo>
                    <a:pt x="42672" y="315595"/>
                  </a:lnTo>
                  <a:lnTo>
                    <a:pt x="72771" y="345694"/>
                  </a:lnTo>
                  <a:lnTo>
                    <a:pt x="108838" y="368680"/>
                  </a:lnTo>
                  <a:lnTo>
                    <a:pt x="149605" y="383285"/>
                  </a:lnTo>
                  <a:lnTo>
                    <a:pt x="194183" y="388366"/>
                  </a:lnTo>
                  <a:close/>
                </a:path>
              </a:pathLst>
            </a:custGeom>
            <a:ln w="12217">
              <a:solidFill>
                <a:srgbClr val="EE79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9" name="object 84">
              <a:extLst>
                <a:ext uri="{FF2B5EF4-FFF2-40B4-BE49-F238E27FC236}">
                  <a16:creationId xmlns:a16="http://schemas.microsoft.com/office/drawing/2014/main" id="{54B9E6C2-CB47-8D8D-A98A-074D3BB279EF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06951" y="2500884"/>
              <a:ext cx="316991" cy="324611"/>
            </a:xfrm>
            <a:prstGeom prst="rect">
              <a:avLst/>
            </a:prstGeom>
          </p:spPr>
        </p:pic>
        <p:sp>
          <p:nvSpPr>
            <p:cNvPr id="140" name="object 85">
              <a:extLst>
                <a:ext uri="{FF2B5EF4-FFF2-40B4-BE49-F238E27FC236}">
                  <a16:creationId xmlns:a16="http://schemas.microsoft.com/office/drawing/2014/main" id="{CEE56671-EBD3-0223-76D6-8AE0C9FA308C}"/>
                </a:ext>
              </a:extLst>
            </p:cNvPr>
            <p:cNvSpPr/>
            <p:nvPr/>
          </p:nvSpPr>
          <p:spPr>
            <a:xfrm>
              <a:off x="3781043" y="2452116"/>
              <a:ext cx="375920" cy="375920"/>
            </a:xfrm>
            <a:custGeom>
              <a:avLst/>
              <a:gdLst/>
              <a:ahLst/>
              <a:cxnLst/>
              <a:rect l="l" t="t" r="r" b="b"/>
              <a:pathLst>
                <a:path w="375920" h="375919">
                  <a:moveTo>
                    <a:pt x="187959" y="375919"/>
                  </a:moveTo>
                  <a:lnTo>
                    <a:pt x="237997" y="369188"/>
                  </a:lnTo>
                  <a:lnTo>
                    <a:pt x="282828" y="350265"/>
                  </a:lnTo>
                  <a:lnTo>
                    <a:pt x="320928" y="320928"/>
                  </a:lnTo>
                  <a:lnTo>
                    <a:pt x="350265" y="282828"/>
                  </a:lnTo>
                  <a:lnTo>
                    <a:pt x="369188" y="237998"/>
                  </a:lnTo>
                  <a:lnTo>
                    <a:pt x="375919" y="187959"/>
                  </a:lnTo>
                  <a:lnTo>
                    <a:pt x="369188" y="138049"/>
                  </a:lnTo>
                  <a:lnTo>
                    <a:pt x="350265" y="93090"/>
                  </a:lnTo>
                  <a:lnTo>
                    <a:pt x="320928" y="55117"/>
                  </a:lnTo>
                  <a:lnTo>
                    <a:pt x="282828" y="25653"/>
                  </a:lnTo>
                  <a:lnTo>
                    <a:pt x="237997" y="6730"/>
                  </a:lnTo>
                  <a:lnTo>
                    <a:pt x="187959" y="0"/>
                  </a:lnTo>
                  <a:lnTo>
                    <a:pt x="138048" y="6730"/>
                  </a:lnTo>
                  <a:lnTo>
                    <a:pt x="93090" y="25653"/>
                  </a:lnTo>
                  <a:lnTo>
                    <a:pt x="55117" y="55117"/>
                  </a:lnTo>
                  <a:lnTo>
                    <a:pt x="25653" y="93090"/>
                  </a:lnTo>
                  <a:lnTo>
                    <a:pt x="6730" y="138049"/>
                  </a:lnTo>
                  <a:lnTo>
                    <a:pt x="0" y="187959"/>
                  </a:lnTo>
                  <a:lnTo>
                    <a:pt x="6730" y="237998"/>
                  </a:lnTo>
                  <a:lnTo>
                    <a:pt x="25653" y="282828"/>
                  </a:lnTo>
                  <a:lnTo>
                    <a:pt x="55117" y="320928"/>
                  </a:lnTo>
                  <a:lnTo>
                    <a:pt x="93090" y="350265"/>
                  </a:lnTo>
                  <a:lnTo>
                    <a:pt x="138048" y="369188"/>
                  </a:lnTo>
                  <a:lnTo>
                    <a:pt x="187959" y="375919"/>
                  </a:lnTo>
                  <a:close/>
                </a:path>
              </a:pathLst>
            </a:custGeom>
            <a:ln w="11822">
              <a:solidFill>
                <a:srgbClr val="EE79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1" name="object 57">
            <a:extLst>
              <a:ext uri="{FF2B5EF4-FFF2-40B4-BE49-F238E27FC236}">
                <a16:creationId xmlns:a16="http://schemas.microsoft.com/office/drawing/2014/main" id="{53C077FA-713C-522C-AEB4-FB3A82356383}"/>
              </a:ext>
            </a:extLst>
          </p:cNvPr>
          <p:cNvSpPr txBox="1"/>
          <p:nvPr/>
        </p:nvSpPr>
        <p:spPr>
          <a:xfrm>
            <a:off x="457783" y="4051647"/>
            <a:ext cx="7353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0046B9"/>
                </a:solidFill>
                <a:latin typeface="Verdana"/>
                <a:cs typeface="Verdana"/>
              </a:rPr>
              <a:t>L</a:t>
            </a:r>
            <a:r>
              <a:rPr sz="1000" dirty="0">
                <a:solidFill>
                  <a:srgbClr val="0046B9"/>
                </a:solidFill>
                <a:latin typeface="Verdana"/>
                <a:cs typeface="Verdana"/>
              </a:rPr>
              <a:t>es</a:t>
            </a:r>
            <a:r>
              <a:rPr sz="1000" spc="-5" dirty="0">
                <a:solidFill>
                  <a:srgbClr val="0046B9"/>
                </a:solidFill>
                <a:latin typeface="Verdana"/>
                <a:cs typeface="Verdana"/>
              </a:rPr>
              <a:t>s</a:t>
            </a:r>
            <a:r>
              <a:rPr sz="1000" spc="-80" dirty="0">
                <a:solidFill>
                  <a:srgbClr val="0046B9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0046B9"/>
                </a:solidFill>
                <a:latin typeface="Verdana"/>
                <a:cs typeface="Verdana"/>
              </a:rPr>
              <a:t>s</a:t>
            </a:r>
            <a:r>
              <a:rPr sz="1000" spc="-50" dirty="0">
                <a:solidFill>
                  <a:srgbClr val="0046B9"/>
                </a:solidFill>
                <a:latin typeface="Verdana"/>
                <a:cs typeface="Verdana"/>
              </a:rPr>
              <a:t>e</a:t>
            </a:r>
            <a:r>
              <a:rPr sz="1000" spc="-80" dirty="0">
                <a:solidFill>
                  <a:srgbClr val="0046B9"/>
                </a:solidFill>
                <a:latin typeface="Verdana"/>
                <a:cs typeface="Verdana"/>
              </a:rPr>
              <a:t>v</a:t>
            </a:r>
            <a:r>
              <a:rPr sz="1000" spc="-35" dirty="0">
                <a:solidFill>
                  <a:srgbClr val="0046B9"/>
                </a:solidFill>
                <a:latin typeface="Verdana"/>
                <a:cs typeface="Verdana"/>
              </a:rPr>
              <a:t>e</a:t>
            </a:r>
            <a:r>
              <a:rPr sz="1000" spc="-60" dirty="0">
                <a:solidFill>
                  <a:srgbClr val="0046B9"/>
                </a:solidFill>
                <a:latin typeface="Verdana"/>
                <a:cs typeface="Verdana"/>
              </a:rPr>
              <a:t>r</a:t>
            </a:r>
            <a:r>
              <a:rPr sz="1000" spc="-5" dirty="0">
                <a:solidFill>
                  <a:srgbClr val="0046B9"/>
                </a:solidFill>
                <a:latin typeface="Verdana"/>
                <a:cs typeface="Verdana"/>
              </a:rPr>
              <a:t>e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142" name="object 58">
            <a:extLst>
              <a:ext uri="{FF2B5EF4-FFF2-40B4-BE49-F238E27FC236}">
                <a16:creationId xmlns:a16="http://schemas.microsoft.com/office/drawing/2014/main" id="{73E112B2-8236-4F02-3A50-B5D67CDC9BF6}"/>
              </a:ext>
            </a:extLst>
          </p:cNvPr>
          <p:cNvSpPr txBox="1"/>
          <p:nvPr/>
        </p:nvSpPr>
        <p:spPr>
          <a:xfrm>
            <a:off x="302843" y="5876582"/>
            <a:ext cx="7594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EA570C"/>
                </a:solidFill>
                <a:latin typeface="Verdana"/>
                <a:cs typeface="Verdana"/>
              </a:rPr>
              <a:t>M</a:t>
            </a:r>
            <a:r>
              <a:rPr sz="1000" spc="-10" dirty="0">
                <a:solidFill>
                  <a:srgbClr val="EA570C"/>
                </a:solidFill>
                <a:latin typeface="Verdana"/>
                <a:cs typeface="Verdana"/>
              </a:rPr>
              <a:t>o</a:t>
            </a:r>
            <a:r>
              <a:rPr sz="1000" spc="-35" dirty="0">
                <a:solidFill>
                  <a:srgbClr val="EA570C"/>
                </a:solidFill>
                <a:latin typeface="Verdana"/>
                <a:cs typeface="Verdana"/>
              </a:rPr>
              <a:t>r</a:t>
            </a:r>
            <a:r>
              <a:rPr sz="1000" spc="-5" dirty="0">
                <a:solidFill>
                  <a:srgbClr val="EA570C"/>
                </a:solidFill>
                <a:latin typeface="Verdana"/>
                <a:cs typeface="Verdana"/>
              </a:rPr>
              <a:t>e</a:t>
            </a:r>
            <a:r>
              <a:rPr sz="1000" spc="-120" dirty="0">
                <a:solidFill>
                  <a:srgbClr val="EA570C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EA570C"/>
                </a:solidFill>
                <a:latin typeface="Verdana"/>
                <a:cs typeface="Verdana"/>
              </a:rPr>
              <a:t>s</a:t>
            </a:r>
            <a:r>
              <a:rPr sz="1000" spc="-50" dirty="0">
                <a:solidFill>
                  <a:srgbClr val="EA570C"/>
                </a:solidFill>
                <a:latin typeface="Verdana"/>
                <a:cs typeface="Verdana"/>
              </a:rPr>
              <a:t>e</a:t>
            </a:r>
            <a:r>
              <a:rPr sz="1000" spc="-80" dirty="0">
                <a:solidFill>
                  <a:srgbClr val="EA570C"/>
                </a:solidFill>
                <a:latin typeface="Verdana"/>
                <a:cs typeface="Verdana"/>
              </a:rPr>
              <a:t>v</a:t>
            </a:r>
            <a:r>
              <a:rPr sz="1000" spc="-35" dirty="0">
                <a:solidFill>
                  <a:srgbClr val="EA570C"/>
                </a:solidFill>
                <a:latin typeface="Verdana"/>
                <a:cs typeface="Verdana"/>
              </a:rPr>
              <a:t>e</a:t>
            </a:r>
            <a:r>
              <a:rPr sz="1000" spc="-60" dirty="0">
                <a:solidFill>
                  <a:srgbClr val="EA570C"/>
                </a:solidFill>
                <a:latin typeface="Verdana"/>
                <a:cs typeface="Verdana"/>
              </a:rPr>
              <a:t>r</a:t>
            </a:r>
            <a:r>
              <a:rPr sz="1000" spc="-5" dirty="0">
                <a:solidFill>
                  <a:srgbClr val="EA570C"/>
                </a:solidFill>
                <a:latin typeface="Verdana"/>
                <a:cs typeface="Verdana"/>
              </a:rPr>
              <a:t>e</a:t>
            </a:r>
            <a:endParaRPr sz="1000" dirty="0">
              <a:latin typeface="Verdana"/>
              <a:cs typeface="Verdana"/>
            </a:endParaRPr>
          </a:p>
        </p:txBody>
      </p:sp>
      <p:grpSp>
        <p:nvGrpSpPr>
          <p:cNvPr id="143" name="object 34">
            <a:extLst>
              <a:ext uri="{FF2B5EF4-FFF2-40B4-BE49-F238E27FC236}">
                <a16:creationId xmlns:a16="http://schemas.microsoft.com/office/drawing/2014/main" id="{1605121D-02C1-D0CD-75AE-57E78E299784}"/>
              </a:ext>
            </a:extLst>
          </p:cNvPr>
          <p:cNvGrpSpPr/>
          <p:nvPr/>
        </p:nvGrpSpPr>
        <p:grpSpPr>
          <a:xfrm>
            <a:off x="5688347" y="4788589"/>
            <a:ext cx="880477" cy="823575"/>
            <a:chOff x="5093208" y="4975859"/>
            <a:chExt cx="499745" cy="501015"/>
          </a:xfrm>
        </p:grpSpPr>
        <p:sp>
          <p:nvSpPr>
            <p:cNvPr id="144" name="object 35">
              <a:extLst>
                <a:ext uri="{FF2B5EF4-FFF2-40B4-BE49-F238E27FC236}">
                  <a16:creationId xmlns:a16="http://schemas.microsoft.com/office/drawing/2014/main" id="{A708AD8E-28DB-EE78-7D63-3A2C6B988F4C}"/>
                </a:ext>
              </a:extLst>
            </p:cNvPr>
            <p:cNvSpPr/>
            <p:nvPr/>
          </p:nvSpPr>
          <p:spPr>
            <a:xfrm>
              <a:off x="5100828" y="4983479"/>
              <a:ext cx="484505" cy="485775"/>
            </a:xfrm>
            <a:custGeom>
              <a:avLst/>
              <a:gdLst/>
              <a:ahLst/>
              <a:cxnLst/>
              <a:rect l="l" t="t" r="r" b="b"/>
              <a:pathLst>
                <a:path w="484504" h="485775">
                  <a:moveTo>
                    <a:pt x="242062" y="485648"/>
                  </a:moveTo>
                  <a:lnTo>
                    <a:pt x="290830" y="480695"/>
                  </a:lnTo>
                  <a:lnTo>
                    <a:pt x="336296" y="466598"/>
                  </a:lnTo>
                  <a:lnTo>
                    <a:pt x="377444" y="444246"/>
                  </a:lnTo>
                  <a:lnTo>
                    <a:pt x="413258" y="414528"/>
                  </a:lnTo>
                  <a:lnTo>
                    <a:pt x="442849" y="378587"/>
                  </a:lnTo>
                  <a:lnTo>
                    <a:pt x="465074" y="337312"/>
                  </a:lnTo>
                  <a:lnTo>
                    <a:pt x="479171" y="291846"/>
                  </a:lnTo>
                  <a:lnTo>
                    <a:pt x="484124" y="242824"/>
                  </a:lnTo>
                  <a:lnTo>
                    <a:pt x="479171" y="193929"/>
                  </a:lnTo>
                  <a:lnTo>
                    <a:pt x="465074" y="148336"/>
                  </a:lnTo>
                  <a:lnTo>
                    <a:pt x="442849" y="107061"/>
                  </a:lnTo>
                  <a:lnTo>
                    <a:pt x="413258" y="71120"/>
                  </a:lnTo>
                  <a:lnTo>
                    <a:pt x="377444" y="41529"/>
                  </a:lnTo>
                  <a:lnTo>
                    <a:pt x="336296" y="19050"/>
                  </a:lnTo>
                  <a:lnTo>
                    <a:pt x="290830" y="4953"/>
                  </a:lnTo>
                  <a:lnTo>
                    <a:pt x="242062" y="0"/>
                  </a:lnTo>
                  <a:lnTo>
                    <a:pt x="193294" y="4953"/>
                  </a:lnTo>
                  <a:lnTo>
                    <a:pt x="147827" y="19050"/>
                  </a:lnTo>
                  <a:lnTo>
                    <a:pt x="106680" y="41529"/>
                  </a:lnTo>
                  <a:lnTo>
                    <a:pt x="70866" y="71120"/>
                  </a:lnTo>
                  <a:lnTo>
                    <a:pt x="41401" y="107061"/>
                  </a:lnTo>
                  <a:lnTo>
                    <a:pt x="19050" y="148336"/>
                  </a:lnTo>
                  <a:lnTo>
                    <a:pt x="4952" y="193929"/>
                  </a:lnTo>
                  <a:lnTo>
                    <a:pt x="0" y="242824"/>
                  </a:lnTo>
                  <a:lnTo>
                    <a:pt x="4952" y="291846"/>
                  </a:lnTo>
                  <a:lnTo>
                    <a:pt x="19050" y="337312"/>
                  </a:lnTo>
                  <a:lnTo>
                    <a:pt x="41401" y="378587"/>
                  </a:lnTo>
                  <a:lnTo>
                    <a:pt x="70866" y="414528"/>
                  </a:lnTo>
                  <a:lnTo>
                    <a:pt x="106680" y="444246"/>
                  </a:lnTo>
                  <a:lnTo>
                    <a:pt x="147827" y="466598"/>
                  </a:lnTo>
                  <a:lnTo>
                    <a:pt x="193294" y="480695"/>
                  </a:lnTo>
                  <a:lnTo>
                    <a:pt x="242062" y="485648"/>
                  </a:lnTo>
                  <a:close/>
                </a:path>
              </a:pathLst>
            </a:custGeom>
            <a:ln w="15240">
              <a:solidFill>
                <a:srgbClr val="EE79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36">
              <a:extLst>
                <a:ext uri="{FF2B5EF4-FFF2-40B4-BE49-F238E27FC236}">
                  <a16:creationId xmlns:a16="http://schemas.microsoft.com/office/drawing/2014/main" id="{99AE235E-28CC-466A-C257-407CF9DDBF70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228844" y="5241035"/>
              <a:ext cx="272796" cy="156972"/>
            </a:xfrm>
            <a:prstGeom prst="rect">
              <a:avLst/>
            </a:prstGeom>
          </p:spPr>
        </p:pic>
        <p:pic>
          <p:nvPicPr>
            <p:cNvPr id="146" name="object 37">
              <a:extLst>
                <a:ext uri="{FF2B5EF4-FFF2-40B4-BE49-F238E27FC236}">
                  <a16:creationId xmlns:a16="http://schemas.microsoft.com/office/drawing/2014/main" id="{D8FDF350-AE4A-4D60-A64F-88F8E2A9E039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193792" y="5018531"/>
              <a:ext cx="230124" cy="230124"/>
            </a:xfrm>
            <a:prstGeom prst="rect">
              <a:avLst/>
            </a:prstGeom>
          </p:spPr>
        </p:pic>
      </p:grpSp>
      <p:grpSp>
        <p:nvGrpSpPr>
          <p:cNvPr id="147" name="object 16">
            <a:extLst>
              <a:ext uri="{FF2B5EF4-FFF2-40B4-BE49-F238E27FC236}">
                <a16:creationId xmlns:a16="http://schemas.microsoft.com/office/drawing/2014/main" id="{1C00096A-E644-7011-5C72-5FFBAE489701}"/>
              </a:ext>
            </a:extLst>
          </p:cNvPr>
          <p:cNvGrpSpPr/>
          <p:nvPr/>
        </p:nvGrpSpPr>
        <p:grpSpPr>
          <a:xfrm>
            <a:off x="9599926" y="4801899"/>
            <a:ext cx="921070" cy="818618"/>
            <a:chOff x="5093176" y="4238212"/>
            <a:chExt cx="495934" cy="497205"/>
          </a:xfrm>
        </p:grpSpPr>
        <p:sp>
          <p:nvSpPr>
            <p:cNvPr id="148" name="object 17">
              <a:extLst>
                <a:ext uri="{FF2B5EF4-FFF2-40B4-BE49-F238E27FC236}">
                  <a16:creationId xmlns:a16="http://schemas.microsoft.com/office/drawing/2014/main" id="{C20468C9-5A3A-9735-9EFE-138BF5C6041F}"/>
                </a:ext>
              </a:extLst>
            </p:cNvPr>
            <p:cNvSpPr/>
            <p:nvPr/>
          </p:nvSpPr>
          <p:spPr>
            <a:xfrm>
              <a:off x="5195316" y="4501895"/>
              <a:ext cx="291465" cy="210185"/>
            </a:xfrm>
            <a:custGeom>
              <a:avLst/>
              <a:gdLst/>
              <a:ahLst/>
              <a:cxnLst/>
              <a:rect l="l" t="t" r="r" b="b"/>
              <a:pathLst>
                <a:path w="291464" h="210185">
                  <a:moveTo>
                    <a:pt x="66167" y="114680"/>
                  </a:moveTo>
                  <a:lnTo>
                    <a:pt x="66167" y="209295"/>
                  </a:lnTo>
                </a:path>
                <a:path w="291464" h="210185">
                  <a:moveTo>
                    <a:pt x="224789" y="114680"/>
                  </a:moveTo>
                  <a:lnTo>
                    <a:pt x="224789" y="210057"/>
                  </a:lnTo>
                </a:path>
                <a:path w="291464" h="210185">
                  <a:moveTo>
                    <a:pt x="290957" y="176529"/>
                  </a:moveTo>
                  <a:lnTo>
                    <a:pt x="290957" y="92201"/>
                  </a:lnTo>
                  <a:lnTo>
                    <a:pt x="282321" y="54609"/>
                  </a:lnTo>
                  <a:lnTo>
                    <a:pt x="260096" y="25526"/>
                  </a:lnTo>
                  <a:lnTo>
                    <a:pt x="230124" y="6730"/>
                  </a:lnTo>
                  <a:lnTo>
                    <a:pt x="198374" y="0"/>
                  </a:lnTo>
                  <a:lnTo>
                    <a:pt x="92583" y="0"/>
                  </a:lnTo>
                  <a:lnTo>
                    <a:pt x="60833" y="6730"/>
                  </a:lnTo>
                  <a:lnTo>
                    <a:pt x="30861" y="25526"/>
                  </a:lnTo>
                  <a:lnTo>
                    <a:pt x="8636" y="54609"/>
                  </a:lnTo>
                  <a:lnTo>
                    <a:pt x="0" y="92201"/>
                  </a:lnTo>
                  <a:lnTo>
                    <a:pt x="0" y="174625"/>
                  </a:lnTo>
                </a:path>
              </a:pathLst>
            </a:custGeom>
            <a:ln w="11480">
              <a:solidFill>
                <a:srgbClr val="0046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9" name="object 18">
              <a:extLst>
                <a:ext uri="{FF2B5EF4-FFF2-40B4-BE49-F238E27FC236}">
                  <a16:creationId xmlns:a16="http://schemas.microsoft.com/office/drawing/2014/main" id="{EF1E6FA4-D3F3-D7C5-2B72-A70CAD1BA2F8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269992" y="4337303"/>
              <a:ext cx="143255" cy="169163"/>
            </a:xfrm>
            <a:prstGeom prst="rect">
              <a:avLst/>
            </a:prstGeom>
          </p:spPr>
        </p:pic>
        <p:sp>
          <p:nvSpPr>
            <p:cNvPr id="150" name="object 19">
              <a:extLst>
                <a:ext uri="{FF2B5EF4-FFF2-40B4-BE49-F238E27FC236}">
                  <a16:creationId xmlns:a16="http://schemas.microsoft.com/office/drawing/2014/main" id="{A3359B6A-D16A-D233-0F5C-955B40C813B3}"/>
                </a:ext>
              </a:extLst>
            </p:cNvPr>
            <p:cNvSpPr/>
            <p:nvPr/>
          </p:nvSpPr>
          <p:spPr>
            <a:xfrm>
              <a:off x="5100828" y="4245863"/>
              <a:ext cx="480059" cy="481965"/>
            </a:xfrm>
            <a:custGeom>
              <a:avLst/>
              <a:gdLst/>
              <a:ahLst/>
              <a:cxnLst/>
              <a:rect l="l" t="t" r="r" b="b"/>
              <a:pathLst>
                <a:path w="480060" h="481964">
                  <a:moveTo>
                    <a:pt x="240030" y="481584"/>
                  </a:moveTo>
                  <a:lnTo>
                    <a:pt x="288417" y="476631"/>
                  </a:lnTo>
                  <a:lnTo>
                    <a:pt x="333501" y="462661"/>
                  </a:lnTo>
                  <a:lnTo>
                    <a:pt x="374269" y="440436"/>
                  </a:lnTo>
                  <a:lnTo>
                    <a:pt x="409701" y="411099"/>
                  </a:lnTo>
                  <a:lnTo>
                    <a:pt x="439038" y="375412"/>
                  </a:lnTo>
                  <a:lnTo>
                    <a:pt x="461137" y="334518"/>
                  </a:lnTo>
                  <a:lnTo>
                    <a:pt x="475234" y="289306"/>
                  </a:lnTo>
                  <a:lnTo>
                    <a:pt x="480060" y="240791"/>
                  </a:lnTo>
                  <a:lnTo>
                    <a:pt x="475234" y="192277"/>
                  </a:lnTo>
                  <a:lnTo>
                    <a:pt x="461137" y="147065"/>
                  </a:lnTo>
                  <a:lnTo>
                    <a:pt x="439038" y="106172"/>
                  </a:lnTo>
                  <a:lnTo>
                    <a:pt x="409701" y="70485"/>
                  </a:lnTo>
                  <a:lnTo>
                    <a:pt x="374269" y="41148"/>
                  </a:lnTo>
                  <a:lnTo>
                    <a:pt x="333501" y="18923"/>
                  </a:lnTo>
                  <a:lnTo>
                    <a:pt x="288417" y="4952"/>
                  </a:lnTo>
                  <a:lnTo>
                    <a:pt x="240030" y="0"/>
                  </a:lnTo>
                  <a:lnTo>
                    <a:pt x="191643" y="4952"/>
                  </a:lnTo>
                  <a:lnTo>
                    <a:pt x="146558" y="18923"/>
                  </a:lnTo>
                  <a:lnTo>
                    <a:pt x="105791" y="41148"/>
                  </a:lnTo>
                  <a:lnTo>
                    <a:pt x="70358" y="70485"/>
                  </a:lnTo>
                  <a:lnTo>
                    <a:pt x="41021" y="106172"/>
                  </a:lnTo>
                  <a:lnTo>
                    <a:pt x="18923" y="147065"/>
                  </a:lnTo>
                  <a:lnTo>
                    <a:pt x="4825" y="192277"/>
                  </a:lnTo>
                  <a:lnTo>
                    <a:pt x="0" y="240791"/>
                  </a:lnTo>
                  <a:lnTo>
                    <a:pt x="4825" y="289306"/>
                  </a:lnTo>
                  <a:lnTo>
                    <a:pt x="18923" y="334518"/>
                  </a:lnTo>
                  <a:lnTo>
                    <a:pt x="41021" y="375412"/>
                  </a:lnTo>
                  <a:lnTo>
                    <a:pt x="70358" y="411099"/>
                  </a:lnTo>
                  <a:lnTo>
                    <a:pt x="105791" y="440436"/>
                  </a:lnTo>
                  <a:lnTo>
                    <a:pt x="146558" y="462661"/>
                  </a:lnTo>
                  <a:lnTo>
                    <a:pt x="191643" y="476631"/>
                  </a:lnTo>
                  <a:lnTo>
                    <a:pt x="240030" y="481584"/>
                  </a:lnTo>
                  <a:close/>
                </a:path>
              </a:pathLst>
            </a:custGeom>
            <a:ln w="15303">
              <a:solidFill>
                <a:srgbClr val="EF7D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20">
              <a:extLst>
                <a:ext uri="{FF2B5EF4-FFF2-40B4-BE49-F238E27FC236}">
                  <a16:creationId xmlns:a16="http://schemas.microsoft.com/office/drawing/2014/main" id="{27A8F5E3-5504-1DD5-778B-E290CB4CA0BF}"/>
                </a:ext>
              </a:extLst>
            </p:cNvPr>
            <p:cNvSpPr/>
            <p:nvPr/>
          </p:nvSpPr>
          <p:spPr>
            <a:xfrm>
              <a:off x="5263134" y="4379213"/>
              <a:ext cx="129539" cy="247015"/>
            </a:xfrm>
            <a:custGeom>
              <a:avLst/>
              <a:gdLst/>
              <a:ahLst/>
              <a:cxnLst/>
              <a:rect l="l" t="t" r="r" b="b"/>
              <a:pathLst>
                <a:path w="129539" h="247014">
                  <a:moveTo>
                    <a:pt x="55499" y="0"/>
                  </a:moveTo>
                  <a:lnTo>
                    <a:pt x="49402" y="9398"/>
                  </a:lnTo>
                  <a:lnTo>
                    <a:pt x="47498" y="15366"/>
                  </a:lnTo>
                  <a:lnTo>
                    <a:pt x="49529" y="20065"/>
                  </a:lnTo>
                  <a:lnTo>
                    <a:pt x="55879" y="26288"/>
                  </a:lnTo>
                  <a:lnTo>
                    <a:pt x="61087" y="28066"/>
                  </a:lnTo>
                  <a:lnTo>
                    <a:pt x="60960" y="20700"/>
                  </a:lnTo>
                  <a:lnTo>
                    <a:pt x="58038" y="9525"/>
                  </a:lnTo>
                  <a:lnTo>
                    <a:pt x="55499" y="0"/>
                  </a:lnTo>
                  <a:close/>
                </a:path>
                <a:path w="129539" h="247014">
                  <a:moveTo>
                    <a:pt x="38988" y="40259"/>
                  </a:moveTo>
                  <a:lnTo>
                    <a:pt x="32892" y="49657"/>
                  </a:lnTo>
                  <a:lnTo>
                    <a:pt x="30987" y="55499"/>
                  </a:lnTo>
                  <a:lnTo>
                    <a:pt x="33146" y="60325"/>
                  </a:lnTo>
                  <a:lnTo>
                    <a:pt x="39369" y="66421"/>
                  </a:lnTo>
                  <a:lnTo>
                    <a:pt x="44703" y="68325"/>
                  </a:lnTo>
                  <a:lnTo>
                    <a:pt x="44450" y="60833"/>
                  </a:lnTo>
                  <a:lnTo>
                    <a:pt x="41528" y="49657"/>
                  </a:lnTo>
                  <a:lnTo>
                    <a:pt x="38988" y="40259"/>
                  </a:lnTo>
                  <a:close/>
                </a:path>
                <a:path w="129539" h="247014">
                  <a:moveTo>
                    <a:pt x="8000" y="155828"/>
                  </a:moveTo>
                  <a:lnTo>
                    <a:pt x="1904" y="165353"/>
                  </a:lnTo>
                  <a:lnTo>
                    <a:pt x="0" y="171196"/>
                  </a:lnTo>
                  <a:lnTo>
                    <a:pt x="2158" y="176022"/>
                  </a:lnTo>
                  <a:lnTo>
                    <a:pt x="8381" y="182118"/>
                  </a:lnTo>
                  <a:lnTo>
                    <a:pt x="13715" y="183896"/>
                  </a:lnTo>
                  <a:lnTo>
                    <a:pt x="13462" y="176530"/>
                  </a:lnTo>
                  <a:lnTo>
                    <a:pt x="10540" y="165353"/>
                  </a:lnTo>
                  <a:lnTo>
                    <a:pt x="8000" y="155828"/>
                  </a:lnTo>
                  <a:close/>
                </a:path>
                <a:path w="129539" h="247014">
                  <a:moveTo>
                    <a:pt x="123698" y="170180"/>
                  </a:moveTo>
                  <a:lnTo>
                    <a:pt x="117728" y="179705"/>
                  </a:lnTo>
                  <a:lnTo>
                    <a:pt x="115696" y="185547"/>
                  </a:lnTo>
                  <a:lnTo>
                    <a:pt x="117855" y="190373"/>
                  </a:lnTo>
                  <a:lnTo>
                    <a:pt x="124078" y="196469"/>
                  </a:lnTo>
                  <a:lnTo>
                    <a:pt x="129412" y="198247"/>
                  </a:lnTo>
                  <a:lnTo>
                    <a:pt x="129158" y="190881"/>
                  </a:lnTo>
                  <a:lnTo>
                    <a:pt x="126364" y="179705"/>
                  </a:lnTo>
                  <a:lnTo>
                    <a:pt x="123698" y="170180"/>
                  </a:lnTo>
                  <a:close/>
                </a:path>
                <a:path w="129539" h="247014">
                  <a:moveTo>
                    <a:pt x="44323" y="218694"/>
                  </a:moveTo>
                  <a:lnTo>
                    <a:pt x="38353" y="228091"/>
                  </a:lnTo>
                  <a:lnTo>
                    <a:pt x="36321" y="234061"/>
                  </a:lnTo>
                  <a:lnTo>
                    <a:pt x="38480" y="238760"/>
                  </a:lnTo>
                  <a:lnTo>
                    <a:pt x="44830" y="244983"/>
                  </a:lnTo>
                  <a:lnTo>
                    <a:pt x="50037" y="246761"/>
                  </a:lnTo>
                  <a:lnTo>
                    <a:pt x="49783" y="239395"/>
                  </a:lnTo>
                  <a:lnTo>
                    <a:pt x="46989" y="228219"/>
                  </a:lnTo>
                  <a:lnTo>
                    <a:pt x="44323" y="218694"/>
                  </a:lnTo>
                  <a:close/>
                </a:path>
              </a:pathLst>
            </a:custGeom>
            <a:ln w="11176">
              <a:solidFill>
                <a:srgbClr val="0046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2" name="object 21">
            <a:extLst>
              <a:ext uri="{FF2B5EF4-FFF2-40B4-BE49-F238E27FC236}">
                <a16:creationId xmlns:a16="http://schemas.microsoft.com/office/drawing/2014/main" id="{D036EDE5-CBA2-E807-064C-46766ABD66DA}"/>
              </a:ext>
            </a:extLst>
          </p:cNvPr>
          <p:cNvGrpSpPr/>
          <p:nvPr/>
        </p:nvGrpSpPr>
        <p:grpSpPr>
          <a:xfrm>
            <a:off x="10817461" y="5257269"/>
            <a:ext cx="883946" cy="817792"/>
            <a:chOff x="5663107" y="4241215"/>
            <a:chExt cx="496570" cy="496570"/>
          </a:xfrm>
        </p:grpSpPr>
        <p:pic>
          <p:nvPicPr>
            <p:cNvPr id="153" name="object 22">
              <a:extLst>
                <a:ext uri="{FF2B5EF4-FFF2-40B4-BE49-F238E27FC236}">
                  <a16:creationId xmlns:a16="http://schemas.microsoft.com/office/drawing/2014/main" id="{2D2A4DA4-2FED-E4F2-A843-F0C7F5BB464A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779008" y="4337304"/>
              <a:ext cx="143255" cy="169163"/>
            </a:xfrm>
            <a:prstGeom prst="rect">
              <a:avLst/>
            </a:prstGeom>
          </p:spPr>
        </p:pic>
        <p:sp>
          <p:nvSpPr>
            <p:cNvPr id="154" name="object 23">
              <a:extLst>
                <a:ext uri="{FF2B5EF4-FFF2-40B4-BE49-F238E27FC236}">
                  <a16:creationId xmlns:a16="http://schemas.microsoft.com/office/drawing/2014/main" id="{C2F4F918-AD77-C48A-737F-439706A8456E}"/>
                </a:ext>
              </a:extLst>
            </p:cNvPr>
            <p:cNvSpPr/>
            <p:nvPr/>
          </p:nvSpPr>
          <p:spPr>
            <a:xfrm>
              <a:off x="5706618" y="4502658"/>
              <a:ext cx="291465" cy="226060"/>
            </a:xfrm>
            <a:custGeom>
              <a:avLst/>
              <a:gdLst/>
              <a:ahLst/>
              <a:cxnLst/>
              <a:rect l="l" t="t" r="r" b="b"/>
              <a:pathLst>
                <a:path w="291464" h="226060">
                  <a:moveTo>
                    <a:pt x="287020" y="211581"/>
                  </a:moveTo>
                  <a:lnTo>
                    <a:pt x="290957" y="198119"/>
                  </a:lnTo>
                  <a:lnTo>
                    <a:pt x="290957" y="92455"/>
                  </a:lnTo>
                  <a:lnTo>
                    <a:pt x="282321" y="54863"/>
                  </a:lnTo>
                  <a:lnTo>
                    <a:pt x="260096" y="25653"/>
                  </a:lnTo>
                  <a:lnTo>
                    <a:pt x="230251" y="6730"/>
                  </a:lnTo>
                  <a:lnTo>
                    <a:pt x="198374" y="0"/>
                  </a:lnTo>
                  <a:lnTo>
                    <a:pt x="92583" y="0"/>
                  </a:lnTo>
                  <a:lnTo>
                    <a:pt x="60833" y="6730"/>
                  </a:lnTo>
                  <a:lnTo>
                    <a:pt x="30861" y="25653"/>
                  </a:lnTo>
                  <a:lnTo>
                    <a:pt x="8636" y="54863"/>
                  </a:lnTo>
                  <a:lnTo>
                    <a:pt x="0" y="92455"/>
                  </a:lnTo>
                  <a:lnTo>
                    <a:pt x="0" y="110108"/>
                  </a:lnTo>
                </a:path>
                <a:path w="291464" h="226060">
                  <a:moveTo>
                    <a:pt x="224790" y="115062"/>
                  </a:moveTo>
                  <a:lnTo>
                    <a:pt x="224790" y="225551"/>
                  </a:lnTo>
                </a:path>
                <a:path w="291464" h="226060">
                  <a:moveTo>
                    <a:pt x="66167" y="115062"/>
                  </a:moveTo>
                  <a:lnTo>
                    <a:pt x="66167" y="181228"/>
                  </a:lnTo>
                </a:path>
              </a:pathLst>
            </a:custGeom>
            <a:ln w="11176">
              <a:solidFill>
                <a:srgbClr val="0046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5" name="object 24">
              <a:extLst>
                <a:ext uri="{FF2B5EF4-FFF2-40B4-BE49-F238E27FC236}">
                  <a16:creationId xmlns:a16="http://schemas.microsoft.com/office/drawing/2014/main" id="{2F699B33-F3A9-F701-637E-77FD72EF33FE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998464" y="4437888"/>
              <a:ext cx="95631" cy="123189"/>
            </a:xfrm>
            <a:prstGeom prst="rect">
              <a:avLst/>
            </a:prstGeom>
          </p:spPr>
        </p:pic>
        <p:sp>
          <p:nvSpPr>
            <p:cNvPr id="156" name="object 25">
              <a:extLst>
                <a:ext uri="{FF2B5EF4-FFF2-40B4-BE49-F238E27FC236}">
                  <a16:creationId xmlns:a16="http://schemas.microsoft.com/office/drawing/2014/main" id="{E46B4B64-258E-4555-8EB3-93E15489D438}"/>
                </a:ext>
              </a:extLst>
            </p:cNvPr>
            <p:cNvSpPr/>
            <p:nvPr/>
          </p:nvSpPr>
          <p:spPr>
            <a:xfrm>
              <a:off x="5670804" y="4248912"/>
              <a:ext cx="481330" cy="481330"/>
            </a:xfrm>
            <a:custGeom>
              <a:avLst/>
              <a:gdLst/>
              <a:ahLst/>
              <a:cxnLst/>
              <a:rect l="l" t="t" r="r" b="b"/>
              <a:pathLst>
                <a:path w="481329" h="481329">
                  <a:moveTo>
                    <a:pt x="240537" y="480949"/>
                  </a:moveTo>
                  <a:lnTo>
                    <a:pt x="288925" y="476123"/>
                  </a:lnTo>
                  <a:lnTo>
                    <a:pt x="334137" y="462025"/>
                  </a:lnTo>
                  <a:lnTo>
                    <a:pt x="374904" y="439927"/>
                  </a:lnTo>
                  <a:lnTo>
                    <a:pt x="410591" y="410590"/>
                  </a:lnTo>
                  <a:lnTo>
                    <a:pt x="439928" y="374903"/>
                  </a:lnTo>
                  <a:lnTo>
                    <a:pt x="462025" y="334137"/>
                  </a:lnTo>
                  <a:lnTo>
                    <a:pt x="476123" y="288925"/>
                  </a:lnTo>
                  <a:lnTo>
                    <a:pt x="480949" y="240537"/>
                  </a:lnTo>
                  <a:lnTo>
                    <a:pt x="476123" y="192024"/>
                  </a:lnTo>
                  <a:lnTo>
                    <a:pt x="462025" y="146938"/>
                  </a:lnTo>
                  <a:lnTo>
                    <a:pt x="439928" y="106045"/>
                  </a:lnTo>
                  <a:lnTo>
                    <a:pt x="410591" y="70485"/>
                  </a:lnTo>
                  <a:lnTo>
                    <a:pt x="374904" y="41021"/>
                  </a:lnTo>
                  <a:lnTo>
                    <a:pt x="334137" y="18923"/>
                  </a:lnTo>
                  <a:lnTo>
                    <a:pt x="288925" y="4825"/>
                  </a:lnTo>
                  <a:lnTo>
                    <a:pt x="240537" y="0"/>
                  </a:lnTo>
                  <a:lnTo>
                    <a:pt x="192024" y="4825"/>
                  </a:lnTo>
                  <a:lnTo>
                    <a:pt x="146938" y="18923"/>
                  </a:lnTo>
                  <a:lnTo>
                    <a:pt x="106045" y="41021"/>
                  </a:lnTo>
                  <a:lnTo>
                    <a:pt x="70485" y="70485"/>
                  </a:lnTo>
                  <a:lnTo>
                    <a:pt x="41021" y="106045"/>
                  </a:lnTo>
                  <a:lnTo>
                    <a:pt x="18923" y="146938"/>
                  </a:lnTo>
                  <a:lnTo>
                    <a:pt x="4825" y="192024"/>
                  </a:lnTo>
                  <a:lnTo>
                    <a:pt x="0" y="240537"/>
                  </a:lnTo>
                  <a:lnTo>
                    <a:pt x="4825" y="288925"/>
                  </a:lnTo>
                  <a:lnTo>
                    <a:pt x="18923" y="334137"/>
                  </a:lnTo>
                  <a:lnTo>
                    <a:pt x="41021" y="374903"/>
                  </a:lnTo>
                  <a:lnTo>
                    <a:pt x="70485" y="410590"/>
                  </a:lnTo>
                  <a:lnTo>
                    <a:pt x="106045" y="439927"/>
                  </a:lnTo>
                  <a:lnTo>
                    <a:pt x="146938" y="462025"/>
                  </a:lnTo>
                  <a:lnTo>
                    <a:pt x="192024" y="476123"/>
                  </a:lnTo>
                  <a:lnTo>
                    <a:pt x="240537" y="480949"/>
                  </a:lnTo>
                  <a:close/>
                </a:path>
              </a:pathLst>
            </a:custGeom>
            <a:ln w="15392">
              <a:solidFill>
                <a:srgbClr val="EF7D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7" name="object 26">
            <a:extLst>
              <a:ext uri="{FF2B5EF4-FFF2-40B4-BE49-F238E27FC236}">
                <a16:creationId xmlns:a16="http://schemas.microsoft.com/office/drawing/2014/main" id="{E889F7CB-9C9F-D38C-2184-A46FC6B0C910}"/>
              </a:ext>
            </a:extLst>
          </p:cNvPr>
          <p:cNvGrpSpPr/>
          <p:nvPr/>
        </p:nvGrpSpPr>
        <p:grpSpPr>
          <a:xfrm>
            <a:off x="9630838" y="5762583"/>
            <a:ext cx="859452" cy="830185"/>
            <a:chOff x="6214783" y="4239679"/>
            <a:chExt cx="506095" cy="506095"/>
          </a:xfrm>
        </p:grpSpPr>
        <p:sp>
          <p:nvSpPr>
            <p:cNvPr id="158" name="object 27">
              <a:extLst>
                <a:ext uri="{FF2B5EF4-FFF2-40B4-BE49-F238E27FC236}">
                  <a16:creationId xmlns:a16="http://schemas.microsoft.com/office/drawing/2014/main" id="{C3308ED0-AC7B-9B81-8D79-560533FE38DF}"/>
                </a:ext>
              </a:extLst>
            </p:cNvPr>
            <p:cNvSpPr/>
            <p:nvPr/>
          </p:nvSpPr>
          <p:spPr>
            <a:xfrm>
              <a:off x="6249924" y="4328159"/>
              <a:ext cx="393065" cy="396240"/>
            </a:xfrm>
            <a:custGeom>
              <a:avLst/>
              <a:gdLst/>
              <a:ahLst/>
              <a:cxnLst/>
              <a:rect l="l" t="t" r="r" b="b"/>
              <a:pathLst>
                <a:path w="393065" h="396239">
                  <a:moveTo>
                    <a:pt x="138303" y="225933"/>
                  </a:moveTo>
                  <a:lnTo>
                    <a:pt x="137287" y="223393"/>
                  </a:lnTo>
                  <a:lnTo>
                    <a:pt x="133477" y="219456"/>
                  </a:lnTo>
                  <a:lnTo>
                    <a:pt x="130810" y="218440"/>
                  </a:lnTo>
                  <a:lnTo>
                    <a:pt x="122555" y="218440"/>
                  </a:lnTo>
                  <a:lnTo>
                    <a:pt x="117983" y="223012"/>
                  </a:lnTo>
                  <a:lnTo>
                    <a:pt x="117983" y="231394"/>
                  </a:lnTo>
                  <a:lnTo>
                    <a:pt x="118999" y="233934"/>
                  </a:lnTo>
                  <a:lnTo>
                    <a:pt x="122809" y="237744"/>
                  </a:lnTo>
                  <a:lnTo>
                    <a:pt x="125476" y="238887"/>
                  </a:lnTo>
                  <a:lnTo>
                    <a:pt x="133731" y="238887"/>
                  </a:lnTo>
                  <a:lnTo>
                    <a:pt x="138303" y="234315"/>
                  </a:lnTo>
                  <a:lnTo>
                    <a:pt x="138303" y="225933"/>
                  </a:lnTo>
                  <a:close/>
                </a:path>
                <a:path w="393065" h="396239">
                  <a:moveTo>
                    <a:pt x="149606" y="288036"/>
                  </a:moveTo>
                  <a:lnTo>
                    <a:pt x="148590" y="285496"/>
                  </a:lnTo>
                  <a:lnTo>
                    <a:pt x="144653" y="281686"/>
                  </a:lnTo>
                  <a:lnTo>
                    <a:pt x="142113" y="280543"/>
                  </a:lnTo>
                  <a:lnTo>
                    <a:pt x="133731" y="280543"/>
                  </a:lnTo>
                  <a:lnTo>
                    <a:pt x="129159" y="285242"/>
                  </a:lnTo>
                  <a:lnTo>
                    <a:pt x="129159" y="293497"/>
                  </a:lnTo>
                  <a:lnTo>
                    <a:pt x="130302" y="296164"/>
                  </a:lnTo>
                  <a:lnTo>
                    <a:pt x="134112" y="299974"/>
                  </a:lnTo>
                  <a:lnTo>
                    <a:pt x="136652" y="300990"/>
                  </a:lnTo>
                  <a:lnTo>
                    <a:pt x="145034" y="300990"/>
                  </a:lnTo>
                  <a:lnTo>
                    <a:pt x="149606" y="296418"/>
                  </a:lnTo>
                  <a:lnTo>
                    <a:pt x="149606" y="288036"/>
                  </a:lnTo>
                  <a:close/>
                </a:path>
                <a:path w="393065" h="396239">
                  <a:moveTo>
                    <a:pt x="182626" y="179197"/>
                  </a:moveTo>
                  <a:lnTo>
                    <a:pt x="181610" y="176657"/>
                  </a:lnTo>
                  <a:lnTo>
                    <a:pt x="177673" y="172847"/>
                  </a:lnTo>
                  <a:lnTo>
                    <a:pt x="175133" y="171704"/>
                  </a:lnTo>
                  <a:lnTo>
                    <a:pt x="166751" y="171704"/>
                  </a:lnTo>
                  <a:lnTo>
                    <a:pt x="162179" y="176276"/>
                  </a:lnTo>
                  <a:lnTo>
                    <a:pt x="162179" y="184658"/>
                  </a:lnTo>
                  <a:lnTo>
                    <a:pt x="163322" y="187198"/>
                  </a:lnTo>
                  <a:lnTo>
                    <a:pt x="167132" y="191135"/>
                  </a:lnTo>
                  <a:lnTo>
                    <a:pt x="169672" y="192151"/>
                  </a:lnTo>
                  <a:lnTo>
                    <a:pt x="178054" y="192151"/>
                  </a:lnTo>
                  <a:lnTo>
                    <a:pt x="182626" y="187579"/>
                  </a:lnTo>
                  <a:lnTo>
                    <a:pt x="182626" y="179197"/>
                  </a:lnTo>
                  <a:close/>
                </a:path>
                <a:path w="393065" h="396239">
                  <a:moveTo>
                    <a:pt x="202819" y="244094"/>
                  </a:moveTo>
                  <a:lnTo>
                    <a:pt x="201676" y="241554"/>
                  </a:lnTo>
                  <a:lnTo>
                    <a:pt x="197866" y="237744"/>
                  </a:lnTo>
                  <a:lnTo>
                    <a:pt x="195326" y="236728"/>
                  </a:lnTo>
                  <a:lnTo>
                    <a:pt x="186944" y="236728"/>
                  </a:lnTo>
                  <a:lnTo>
                    <a:pt x="182372" y="241300"/>
                  </a:lnTo>
                  <a:lnTo>
                    <a:pt x="182372" y="249555"/>
                  </a:lnTo>
                  <a:lnTo>
                    <a:pt x="183388" y="252222"/>
                  </a:lnTo>
                  <a:lnTo>
                    <a:pt x="187325" y="256032"/>
                  </a:lnTo>
                  <a:lnTo>
                    <a:pt x="189865" y="257048"/>
                  </a:lnTo>
                  <a:lnTo>
                    <a:pt x="198120" y="257048"/>
                  </a:lnTo>
                  <a:lnTo>
                    <a:pt x="202819" y="252476"/>
                  </a:lnTo>
                  <a:lnTo>
                    <a:pt x="202819" y="244094"/>
                  </a:lnTo>
                  <a:close/>
                </a:path>
                <a:path w="393065" h="396239">
                  <a:moveTo>
                    <a:pt x="232791" y="196088"/>
                  </a:moveTo>
                  <a:lnTo>
                    <a:pt x="231775" y="193548"/>
                  </a:lnTo>
                  <a:lnTo>
                    <a:pt x="227838" y="189611"/>
                  </a:lnTo>
                  <a:lnTo>
                    <a:pt x="225298" y="188595"/>
                  </a:lnTo>
                  <a:lnTo>
                    <a:pt x="216916" y="188595"/>
                  </a:lnTo>
                  <a:lnTo>
                    <a:pt x="212344" y="193167"/>
                  </a:lnTo>
                  <a:lnTo>
                    <a:pt x="212344" y="201549"/>
                  </a:lnTo>
                  <a:lnTo>
                    <a:pt x="213487" y="204089"/>
                  </a:lnTo>
                  <a:lnTo>
                    <a:pt x="217297" y="207899"/>
                  </a:lnTo>
                  <a:lnTo>
                    <a:pt x="219837" y="209042"/>
                  </a:lnTo>
                  <a:lnTo>
                    <a:pt x="228219" y="209042"/>
                  </a:lnTo>
                  <a:lnTo>
                    <a:pt x="232791" y="204343"/>
                  </a:lnTo>
                  <a:lnTo>
                    <a:pt x="232791" y="196088"/>
                  </a:lnTo>
                  <a:close/>
                </a:path>
                <a:path w="393065" h="396239">
                  <a:moveTo>
                    <a:pt x="254622" y="242443"/>
                  </a:moveTo>
                  <a:lnTo>
                    <a:pt x="253619" y="239903"/>
                  </a:lnTo>
                  <a:lnTo>
                    <a:pt x="249809" y="236093"/>
                  </a:lnTo>
                  <a:lnTo>
                    <a:pt x="247142" y="234950"/>
                  </a:lnTo>
                  <a:lnTo>
                    <a:pt x="238887" y="234950"/>
                  </a:lnTo>
                  <a:lnTo>
                    <a:pt x="234315" y="239522"/>
                  </a:lnTo>
                  <a:lnTo>
                    <a:pt x="234315" y="247904"/>
                  </a:lnTo>
                  <a:lnTo>
                    <a:pt x="235331" y="250444"/>
                  </a:lnTo>
                  <a:lnTo>
                    <a:pt x="239141" y="254381"/>
                  </a:lnTo>
                  <a:lnTo>
                    <a:pt x="241808" y="255397"/>
                  </a:lnTo>
                  <a:lnTo>
                    <a:pt x="250063" y="255397"/>
                  </a:lnTo>
                  <a:lnTo>
                    <a:pt x="254622" y="250825"/>
                  </a:lnTo>
                  <a:lnTo>
                    <a:pt x="254622" y="242443"/>
                  </a:lnTo>
                  <a:close/>
                </a:path>
                <a:path w="393065" h="396239">
                  <a:moveTo>
                    <a:pt x="392798" y="153289"/>
                  </a:moveTo>
                  <a:lnTo>
                    <a:pt x="368046" y="123190"/>
                  </a:lnTo>
                  <a:lnTo>
                    <a:pt x="371094" y="120015"/>
                  </a:lnTo>
                  <a:lnTo>
                    <a:pt x="377825" y="109982"/>
                  </a:lnTo>
                  <a:lnTo>
                    <a:pt x="380098" y="98298"/>
                  </a:lnTo>
                  <a:lnTo>
                    <a:pt x="377825" y="86741"/>
                  </a:lnTo>
                  <a:lnTo>
                    <a:pt x="371094" y="76581"/>
                  </a:lnTo>
                  <a:lnTo>
                    <a:pt x="366649" y="72136"/>
                  </a:lnTo>
                  <a:lnTo>
                    <a:pt x="361175" y="69342"/>
                  </a:lnTo>
                  <a:lnTo>
                    <a:pt x="355346" y="68199"/>
                  </a:lnTo>
                  <a:lnTo>
                    <a:pt x="362445" y="57658"/>
                  </a:lnTo>
                  <a:lnTo>
                    <a:pt x="349872" y="18542"/>
                  </a:lnTo>
                  <a:lnTo>
                    <a:pt x="342265" y="15367"/>
                  </a:lnTo>
                  <a:lnTo>
                    <a:pt x="325882" y="15367"/>
                  </a:lnTo>
                  <a:lnTo>
                    <a:pt x="318122" y="18542"/>
                  </a:lnTo>
                  <a:lnTo>
                    <a:pt x="311899" y="24765"/>
                  </a:lnTo>
                  <a:lnTo>
                    <a:pt x="310896" y="18923"/>
                  </a:lnTo>
                  <a:lnTo>
                    <a:pt x="307975" y="13462"/>
                  </a:lnTo>
                  <a:lnTo>
                    <a:pt x="303530" y="9017"/>
                  </a:lnTo>
                  <a:lnTo>
                    <a:pt x="293497" y="2286"/>
                  </a:lnTo>
                  <a:lnTo>
                    <a:pt x="281940" y="0"/>
                  </a:lnTo>
                  <a:lnTo>
                    <a:pt x="270370" y="2286"/>
                  </a:lnTo>
                  <a:lnTo>
                    <a:pt x="260223" y="9017"/>
                  </a:lnTo>
                  <a:lnTo>
                    <a:pt x="189738" y="79502"/>
                  </a:lnTo>
                  <a:lnTo>
                    <a:pt x="189103" y="68834"/>
                  </a:lnTo>
                  <a:lnTo>
                    <a:pt x="186436" y="58293"/>
                  </a:lnTo>
                  <a:lnTo>
                    <a:pt x="181483" y="48514"/>
                  </a:lnTo>
                  <a:lnTo>
                    <a:pt x="174371" y="39624"/>
                  </a:lnTo>
                  <a:lnTo>
                    <a:pt x="167894" y="33147"/>
                  </a:lnTo>
                  <a:lnTo>
                    <a:pt x="163576" y="33147"/>
                  </a:lnTo>
                  <a:lnTo>
                    <a:pt x="82677" y="114300"/>
                  </a:lnTo>
                  <a:lnTo>
                    <a:pt x="74803" y="126873"/>
                  </a:lnTo>
                  <a:lnTo>
                    <a:pt x="72644" y="141351"/>
                  </a:lnTo>
                  <a:lnTo>
                    <a:pt x="74168" y="156591"/>
                  </a:lnTo>
                  <a:lnTo>
                    <a:pt x="80518" y="185039"/>
                  </a:lnTo>
                  <a:lnTo>
                    <a:pt x="82169" y="197231"/>
                  </a:lnTo>
                  <a:lnTo>
                    <a:pt x="81026" y="208026"/>
                  </a:lnTo>
                  <a:lnTo>
                    <a:pt x="76073" y="216662"/>
                  </a:lnTo>
                  <a:lnTo>
                    <a:pt x="2667" y="278765"/>
                  </a:lnTo>
                  <a:lnTo>
                    <a:pt x="0" y="281432"/>
                  </a:lnTo>
                  <a:lnTo>
                    <a:pt x="0" y="285750"/>
                  </a:lnTo>
                  <a:lnTo>
                    <a:pt x="5334" y="290957"/>
                  </a:lnTo>
                  <a:lnTo>
                    <a:pt x="9652" y="290957"/>
                  </a:lnTo>
                  <a:lnTo>
                    <a:pt x="12319" y="288290"/>
                  </a:lnTo>
                  <a:lnTo>
                    <a:pt x="85725" y="226314"/>
                  </a:lnTo>
                  <a:lnTo>
                    <a:pt x="93599" y="213614"/>
                  </a:lnTo>
                  <a:lnTo>
                    <a:pt x="95758" y="199136"/>
                  </a:lnTo>
                  <a:lnTo>
                    <a:pt x="94107" y="183896"/>
                  </a:lnTo>
                  <a:lnTo>
                    <a:pt x="87757" y="155448"/>
                  </a:lnTo>
                  <a:lnTo>
                    <a:pt x="86233" y="143256"/>
                  </a:lnTo>
                  <a:lnTo>
                    <a:pt x="87249" y="132461"/>
                  </a:lnTo>
                  <a:lnTo>
                    <a:pt x="92329" y="123825"/>
                  </a:lnTo>
                  <a:lnTo>
                    <a:pt x="165735" y="50292"/>
                  </a:lnTo>
                  <a:lnTo>
                    <a:pt x="173736" y="63119"/>
                  </a:lnTo>
                  <a:lnTo>
                    <a:pt x="176149" y="77470"/>
                  </a:lnTo>
                  <a:lnTo>
                    <a:pt x="173228" y="91821"/>
                  </a:lnTo>
                  <a:lnTo>
                    <a:pt x="164846" y="104521"/>
                  </a:lnTo>
                  <a:lnTo>
                    <a:pt x="126746" y="142621"/>
                  </a:lnTo>
                  <a:lnTo>
                    <a:pt x="126746" y="146939"/>
                  </a:lnTo>
                  <a:lnTo>
                    <a:pt x="132080" y="152146"/>
                  </a:lnTo>
                  <a:lnTo>
                    <a:pt x="136398" y="152146"/>
                  </a:lnTo>
                  <a:lnTo>
                    <a:pt x="269748" y="18542"/>
                  </a:lnTo>
                  <a:lnTo>
                    <a:pt x="275450" y="14859"/>
                  </a:lnTo>
                  <a:lnTo>
                    <a:pt x="281940" y="13589"/>
                  </a:lnTo>
                  <a:lnTo>
                    <a:pt x="288290" y="14859"/>
                  </a:lnTo>
                  <a:lnTo>
                    <a:pt x="294005" y="18542"/>
                  </a:lnTo>
                  <a:lnTo>
                    <a:pt x="297675" y="24257"/>
                  </a:lnTo>
                  <a:lnTo>
                    <a:pt x="298945" y="30734"/>
                  </a:lnTo>
                  <a:lnTo>
                    <a:pt x="297675" y="37084"/>
                  </a:lnTo>
                  <a:lnTo>
                    <a:pt x="294005" y="42799"/>
                  </a:lnTo>
                  <a:lnTo>
                    <a:pt x="214757" y="122174"/>
                  </a:lnTo>
                  <a:lnTo>
                    <a:pt x="214757" y="126492"/>
                  </a:lnTo>
                  <a:lnTo>
                    <a:pt x="219964" y="131826"/>
                  </a:lnTo>
                  <a:lnTo>
                    <a:pt x="224282" y="131826"/>
                  </a:lnTo>
                  <a:lnTo>
                    <a:pt x="325120" y="30734"/>
                  </a:lnTo>
                  <a:lnTo>
                    <a:pt x="329425" y="28956"/>
                  </a:lnTo>
                  <a:lnTo>
                    <a:pt x="338582" y="28956"/>
                  </a:lnTo>
                  <a:lnTo>
                    <a:pt x="342900" y="30734"/>
                  </a:lnTo>
                  <a:lnTo>
                    <a:pt x="346075" y="34036"/>
                  </a:lnTo>
                  <a:lnTo>
                    <a:pt x="349872" y="39624"/>
                  </a:lnTo>
                  <a:lnTo>
                    <a:pt x="351155" y="46101"/>
                  </a:lnTo>
                  <a:lnTo>
                    <a:pt x="349872" y="52578"/>
                  </a:lnTo>
                  <a:lnTo>
                    <a:pt x="346075" y="58166"/>
                  </a:lnTo>
                  <a:lnTo>
                    <a:pt x="248412" y="155956"/>
                  </a:lnTo>
                  <a:lnTo>
                    <a:pt x="248412" y="160274"/>
                  </a:lnTo>
                  <a:lnTo>
                    <a:pt x="253746" y="165608"/>
                  </a:lnTo>
                  <a:lnTo>
                    <a:pt x="258064" y="165608"/>
                  </a:lnTo>
                  <a:lnTo>
                    <a:pt x="337299" y="86233"/>
                  </a:lnTo>
                  <a:lnTo>
                    <a:pt x="343027" y="82550"/>
                  </a:lnTo>
                  <a:lnTo>
                    <a:pt x="349504" y="81280"/>
                  </a:lnTo>
                  <a:lnTo>
                    <a:pt x="355854" y="82550"/>
                  </a:lnTo>
                  <a:lnTo>
                    <a:pt x="361569" y="86233"/>
                  </a:lnTo>
                  <a:lnTo>
                    <a:pt x="365252" y="91948"/>
                  </a:lnTo>
                  <a:lnTo>
                    <a:pt x="366522" y="98298"/>
                  </a:lnTo>
                  <a:lnTo>
                    <a:pt x="365252" y="104775"/>
                  </a:lnTo>
                  <a:lnTo>
                    <a:pt x="361569" y="110490"/>
                  </a:lnTo>
                  <a:lnTo>
                    <a:pt x="282321" y="189865"/>
                  </a:lnTo>
                  <a:lnTo>
                    <a:pt x="282321" y="194183"/>
                  </a:lnTo>
                  <a:lnTo>
                    <a:pt x="287528" y="199390"/>
                  </a:lnTo>
                  <a:lnTo>
                    <a:pt x="291846" y="199390"/>
                  </a:lnTo>
                  <a:lnTo>
                    <a:pt x="349999" y="141224"/>
                  </a:lnTo>
                  <a:lnTo>
                    <a:pt x="355727" y="137414"/>
                  </a:lnTo>
                  <a:lnTo>
                    <a:pt x="362204" y="136144"/>
                  </a:lnTo>
                  <a:lnTo>
                    <a:pt x="368554" y="137414"/>
                  </a:lnTo>
                  <a:lnTo>
                    <a:pt x="374269" y="141224"/>
                  </a:lnTo>
                  <a:lnTo>
                    <a:pt x="377952" y="146812"/>
                  </a:lnTo>
                  <a:lnTo>
                    <a:pt x="379222" y="153289"/>
                  </a:lnTo>
                  <a:lnTo>
                    <a:pt x="377952" y="159766"/>
                  </a:lnTo>
                  <a:lnTo>
                    <a:pt x="249047" y="290703"/>
                  </a:lnTo>
                  <a:lnTo>
                    <a:pt x="206629" y="304546"/>
                  </a:lnTo>
                  <a:lnTo>
                    <a:pt x="198755" y="305943"/>
                  </a:lnTo>
                  <a:lnTo>
                    <a:pt x="190881" y="308991"/>
                  </a:lnTo>
                  <a:lnTo>
                    <a:pt x="183388" y="314579"/>
                  </a:lnTo>
                  <a:lnTo>
                    <a:pt x="120777" y="383413"/>
                  </a:lnTo>
                  <a:lnTo>
                    <a:pt x="118110" y="386080"/>
                  </a:lnTo>
                  <a:lnTo>
                    <a:pt x="118110" y="390398"/>
                  </a:lnTo>
                  <a:lnTo>
                    <a:pt x="123444" y="395732"/>
                  </a:lnTo>
                  <a:lnTo>
                    <a:pt x="127762" y="395732"/>
                  </a:lnTo>
                  <a:lnTo>
                    <a:pt x="130429" y="393065"/>
                  </a:lnTo>
                  <a:lnTo>
                    <a:pt x="192913" y="324358"/>
                  </a:lnTo>
                  <a:lnTo>
                    <a:pt x="199009" y="318516"/>
                  </a:lnTo>
                  <a:lnTo>
                    <a:pt x="247142" y="309626"/>
                  </a:lnTo>
                  <a:lnTo>
                    <a:pt x="383794" y="175006"/>
                  </a:lnTo>
                  <a:lnTo>
                    <a:pt x="390525" y="164846"/>
                  </a:lnTo>
                  <a:lnTo>
                    <a:pt x="392798" y="153289"/>
                  </a:lnTo>
                  <a:close/>
                </a:path>
              </a:pathLst>
            </a:custGeom>
            <a:solidFill>
              <a:srgbClr val="0046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28">
              <a:extLst>
                <a:ext uri="{FF2B5EF4-FFF2-40B4-BE49-F238E27FC236}">
                  <a16:creationId xmlns:a16="http://schemas.microsoft.com/office/drawing/2014/main" id="{F80127F2-4DD4-C3F3-7169-6E8D0AB76EFE}"/>
                </a:ext>
              </a:extLst>
            </p:cNvPr>
            <p:cNvSpPr/>
            <p:nvPr/>
          </p:nvSpPr>
          <p:spPr>
            <a:xfrm>
              <a:off x="6222492" y="4247387"/>
              <a:ext cx="490855" cy="490855"/>
            </a:xfrm>
            <a:custGeom>
              <a:avLst/>
              <a:gdLst/>
              <a:ahLst/>
              <a:cxnLst/>
              <a:rect l="l" t="t" r="r" b="b"/>
              <a:pathLst>
                <a:path w="490854" h="490854">
                  <a:moveTo>
                    <a:pt x="245110" y="490347"/>
                  </a:moveTo>
                  <a:lnTo>
                    <a:pt x="294513" y="485266"/>
                  </a:lnTo>
                  <a:lnTo>
                    <a:pt x="340613" y="471042"/>
                  </a:lnTo>
                  <a:lnTo>
                    <a:pt x="382269" y="448437"/>
                  </a:lnTo>
                  <a:lnTo>
                    <a:pt x="418464" y="418464"/>
                  </a:lnTo>
                  <a:lnTo>
                    <a:pt x="448437" y="382142"/>
                  </a:lnTo>
                  <a:lnTo>
                    <a:pt x="471042" y="340613"/>
                  </a:lnTo>
                  <a:lnTo>
                    <a:pt x="485266" y="294513"/>
                  </a:lnTo>
                  <a:lnTo>
                    <a:pt x="490347" y="245110"/>
                  </a:lnTo>
                  <a:lnTo>
                    <a:pt x="485266" y="195707"/>
                  </a:lnTo>
                  <a:lnTo>
                    <a:pt x="471042" y="149733"/>
                  </a:lnTo>
                  <a:lnTo>
                    <a:pt x="448437" y="108076"/>
                  </a:lnTo>
                  <a:lnTo>
                    <a:pt x="418464" y="71754"/>
                  </a:lnTo>
                  <a:lnTo>
                    <a:pt x="382269" y="41910"/>
                  </a:lnTo>
                  <a:lnTo>
                    <a:pt x="340613" y="19303"/>
                  </a:lnTo>
                  <a:lnTo>
                    <a:pt x="294513" y="4952"/>
                  </a:lnTo>
                  <a:lnTo>
                    <a:pt x="245110" y="0"/>
                  </a:lnTo>
                  <a:lnTo>
                    <a:pt x="195707" y="4952"/>
                  </a:lnTo>
                  <a:lnTo>
                    <a:pt x="149733" y="19303"/>
                  </a:lnTo>
                  <a:lnTo>
                    <a:pt x="108077" y="41910"/>
                  </a:lnTo>
                  <a:lnTo>
                    <a:pt x="71755" y="71754"/>
                  </a:lnTo>
                  <a:lnTo>
                    <a:pt x="41910" y="108076"/>
                  </a:lnTo>
                  <a:lnTo>
                    <a:pt x="19304" y="149733"/>
                  </a:lnTo>
                  <a:lnTo>
                    <a:pt x="4953" y="195707"/>
                  </a:lnTo>
                  <a:lnTo>
                    <a:pt x="0" y="245110"/>
                  </a:lnTo>
                  <a:lnTo>
                    <a:pt x="4953" y="294513"/>
                  </a:lnTo>
                  <a:lnTo>
                    <a:pt x="19304" y="340613"/>
                  </a:lnTo>
                  <a:lnTo>
                    <a:pt x="41910" y="382142"/>
                  </a:lnTo>
                  <a:lnTo>
                    <a:pt x="71755" y="418464"/>
                  </a:lnTo>
                  <a:lnTo>
                    <a:pt x="108077" y="448437"/>
                  </a:lnTo>
                  <a:lnTo>
                    <a:pt x="149733" y="471042"/>
                  </a:lnTo>
                  <a:lnTo>
                    <a:pt x="195707" y="485266"/>
                  </a:lnTo>
                  <a:lnTo>
                    <a:pt x="245110" y="490347"/>
                  </a:lnTo>
                  <a:close/>
                </a:path>
              </a:pathLst>
            </a:custGeom>
            <a:ln w="15416">
              <a:solidFill>
                <a:srgbClr val="EE79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0" name="object 29">
            <a:extLst>
              <a:ext uri="{FF2B5EF4-FFF2-40B4-BE49-F238E27FC236}">
                <a16:creationId xmlns:a16="http://schemas.microsoft.com/office/drawing/2014/main" id="{7D540C87-4B27-7FBD-DF69-A373C6E56528}"/>
              </a:ext>
            </a:extLst>
          </p:cNvPr>
          <p:cNvGrpSpPr/>
          <p:nvPr/>
        </p:nvGrpSpPr>
        <p:grpSpPr>
          <a:xfrm>
            <a:off x="7048816" y="4794612"/>
            <a:ext cx="801892" cy="817792"/>
            <a:chOff x="5660059" y="4972735"/>
            <a:chExt cx="496570" cy="496570"/>
          </a:xfrm>
        </p:grpSpPr>
        <p:pic>
          <p:nvPicPr>
            <p:cNvPr id="161" name="object 30">
              <a:extLst>
                <a:ext uri="{FF2B5EF4-FFF2-40B4-BE49-F238E27FC236}">
                  <a16:creationId xmlns:a16="http://schemas.microsoft.com/office/drawing/2014/main" id="{35F0BF69-63D9-017E-2A74-6C03004EB2AE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756148" y="5090159"/>
              <a:ext cx="193548" cy="153924"/>
            </a:xfrm>
            <a:prstGeom prst="rect">
              <a:avLst/>
            </a:prstGeom>
          </p:spPr>
        </p:pic>
        <p:pic>
          <p:nvPicPr>
            <p:cNvPr id="162" name="object 31">
              <a:extLst>
                <a:ext uri="{FF2B5EF4-FFF2-40B4-BE49-F238E27FC236}">
                  <a16:creationId xmlns:a16="http://schemas.microsoft.com/office/drawing/2014/main" id="{8D6828C3-7133-7455-D837-2F7C1E324A73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899404" y="5068823"/>
              <a:ext cx="143255" cy="169163"/>
            </a:xfrm>
            <a:prstGeom prst="rect">
              <a:avLst/>
            </a:prstGeom>
          </p:spPr>
        </p:pic>
        <p:sp>
          <p:nvSpPr>
            <p:cNvPr id="163" name="object 32">
              <a:extLst>
                <a:ext uri="{FF2B5EF4-FFF2-40B4-BE49-F238E27FC236}">
                  <a16:creationId xmlns:a16="http://schemas.microsoft.com/office/drawing/2014/main" id="{EB00818B-954E-6771-F541-FA536F60626D}"/>
                </a:ext>
              </a:extLst>
            </p:cNvPr>
            <p:cNvSpPr/>
            <p:nvPr/>
          </p:nvSpPr>
          <p:spPr>
            <a:xfrm>
              <a:off x="5827014" y="5234177"/>
              <a:ext cx="289560" cy="226060"/>
            </a:xfrm>
            <a:custGeom>
              <a:avLst/>
              <a:gdLst/>
              <a:ahLst/>
              <a:cxnLst/>
              <a:rect l="l" t="t" r="r" b="b"/>
              <a:pathLst>
                <a:path w="289560" h="226060">
                  <a:moveTo>
                    <a:pt x="3937" y="211582"/>
                  </a:moveTo>
                  <a:lnTo>
                    <a:pt x="0" y="198120"/>
                  </a:lnTo>
                  <a:lnTo>
                    <a:pt x="0" y="92456"/>
                  </a:lnTo>
                  <a:lnTo>
                    <a:pt x="8636" y="54863"/>
                  </a:lnTo>
                  <a:lnTo>
                    <a:pt x="30734" y="25654"/>
                  </a:lnTo>
                  <a:lnTo>
                    <a:pt x="60451" y="6731"/>
                  </a:lnTo>
                  <a:lnTo>
                    <a:pt x="92075" y="0"/>
                  </a:lnTo>
                  <a:lnTo>
                    <a:pt x="197358" y="0"/>
                  </a:lnTo>
                  <a:lnTo>
                    <a:pt x="228981" y="6731"/>
                  </a:lnTo>
                  <a:lnTo>
                    <a:pt x="258699" y="25654"/>
                  </a:lnTo>
                  <a:lnTo>
                    <a:pt x="280797" y="54863"/>
                  </a:lnTo>
                  <a:lnTo>
                    <a:pt x="289433" y="92456"/>
                  </a:lnTo>
                  <a:lnTo>
                    <a:pt x="289433" y="110109"/>
                  </a:lnTo>
                </a:path>
                <a:path w="289560" h="226060">
                  <a:moveTo>
                    <a:pt x="65786" y="115062"/>
                  </a:moveTo>
                  <a:lnTo>
                    <a:pt x="65786" y="225551"/>
                  </a:lnTo>
                </a:path>
                <a:path w="289560" h="226060">
                  <a:moveTo>
                    <a:pt x="223647" y="115062"/>
                  </a:moveTo>
                  <a:lnTo>
                    <a:pt x="223647" y="181229"/>
                  </a:lnTo>
                </a:path>
              </a:pathLst>
            </a:custGeom>
            <a:ln w="11176">
              <a:solidFill>
                <a:srgbClr val="0046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33">
              <a:extLst>
                <a:ext uri="{FF2B5EF4-FFF2-40B4-BE49-F238E27FC236}">
                  <a16:creationId xmlns:a16="http://schemas.microsoft.com/office/drawing/2014/main" id="{EB676300-D82C-979E-C446-624AE7569502}"/>
                </a:ext>
              </a:extLst>
            </p:cNvPr>
            <p:cNvSpPr/>
            <p:nvPr/>
          </p:nvSpPr>
          <p:spPr>
            <a:xfrm>
              <a:off x="5667756" y="4980431"/>
              <a:ext cx="481330" cy="481330"/>
            </a:xfrm>
            <a:custGeom>
              <a:avLst/>
              <a:gdLst/>
              <a:ahLst/>
              <a:cxnLst/>
              <a:rect l="l" t="t" r="r" b="b"/>
              <a:pathLst>
                <a:path w="481329" h="481329">
                  <a:moveTo>
                    <a:pt x="240538" y="480948"/>
                  </a:moveTo>
                  <a:lnTo>
                    <a:pt x="288925" y="476122"/>
                  </a:lnTo>
                  <a:lnTo>
                    <a:pt x="334137" y="462025"/>
                  </a:lnTo>
                  <a:lnTo>
                    <a:pt x="374904" y="439927"/>
                  </a:lnTo>
                  <a:lnTo>
                    <a:pt x="410591" y="410590"/>
                  </a:lnTo>
                  <a:lnTo>
                    <a:pt x="439928" y="374903"/>
                  </a:lnTo>
                  <a:lnTo>
                    <a:pt x="462026" y="334137"/>
                  </a:lnTo>
                  <a:lnTo>
                    <a:pt x="476123" y="288925"/>
                  </a:lnTo>
                  <a:lnTo>
                    <a:pt x="480949" y="240537"/>
                  </a:lnTo>
                  <a:lnTo>
                    <a:pt x="476123" y="192023"/>
                  </a:lnTo>
                  <a:lnTo>
                    <a:pt x="462026" y="146938"/>
                  </a:lnTo>
                  <a:lnTo>
                    <a:pt x="439928" y="106044"/>
                  </a:lnTo>
                  <a:lnTo>
                    <a:pt x="410591" y="70484"/>
                  </a:lnTo>
                  <a:lnTo>
                    <a:pt x="374904" y="41020"/>
                  </a:lnTo>
                  <a:lnTo>
                    <a:pt x="334137" y="18922"/>
                  </a:lnTo>
                  <a:lnTo>
                    <a:pt x="288925" y="4825"/>
                  </a:lnTo>
                  <a:lnTo>
                    <a:pt x="240538" y="0"/>
                  </a:lnTo>
                  <a:lnTo>
                    <a:pt x="192024" y="4825"/>
                  </a:lnTo>
                  <a:lnTo>
                    <a:pt x="146939" y="18922"/>
                  </a:lnTo>
                  <a:lnTo>
                    <a:pt x="106045" y="41020"/>
                  </a:lnTo>
                  <a:lnTo>
                    <a:pt x="70485" y="70484"/>
                  </a:lnTo>
                  <a:lnTo>
                    <a:pt x="41021" y="106044"/>
                  </a:lnTo>
                  <a:lnTo>
                    <a:pt x="18923" y="146938"/>
                  </a:lnTo>
                  <a:lnTo>
                    <a:pt x="4826" y="192023"/>
                  </a:lnTo>
                  <a:lnTo>
                    <a:pt x="0" y="240537"/>
                  </a:lnTo>
                  <a:lnTo>
                    <a:pt x="4826" y="288925"/>
                  </a:lnTo>
                  <a:lnTo>
                    <a:pt x="18923" y="334137"/>
                  </a:lnTo>
                  <a:lnTo>
                    <a:pt x="41021" y="374903"/>
                  </a:lnTo>
                  <a:lnTo>
                    <a:pt x="70485" y="410590"/>
                  </a:lnTo>
                  <a:lnTo>
                    <a:pt x="106045" y="439927"/>
                  </a:lnTo>
                  <a:lnTo>
                    <a:pt x="146939" y="462025"/>
                  </a:lnTo>
                  <a:lnTo>
                    <a:pt x="192024" y="476122"/>
                  </a:lnTo>
                  <a:lnTo>
                    <a:pt x="240538" y="480948"/>
                  </a:lnTo>
                  <a:close/>
                </a:path>
              </a:pathLst>
            </a:custGeom>
            <a:ln w="15392">
              <a:solidFill>
                <a:srgbClr val="EF7D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5" name="object 38">
            <a:extLst>
              <a:ext uri="{FF2B5EF4-FFF2-40B4-BE49-F238E27FC236}">
                <a16:creationId xmlns:a16="http://schemas.microsoft.com/office/drawing/2014/main" id="{7650CA5E-D9E1-6CEF-86B3-D4BCBB677115}"/>
              </a:ext>
            </a:extLst>
          </p:cNvPr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328172" y="4792953"/>
            <a:ext cx="836157" cy="822088"/>
          </a:xfrm>
          <a:prstGeom prst="rect">
            <a:avLst/>
          </a:prstGeom>
        </p:spPr>
      </p:pic>
      <p:grpSp>
        <p:nvGrpSpPr>
          <p:cNvPr id="166" name="object 39">
            <a:extLst>
              <a:ext uri="{FF2B5EF4-FFF2-40B4-BE49-F238E27FC236}">
                <a16:creationId xmlns:a16="http://schemas.microsoft.com/office/drawing/2014/main" id="{3B7E92C7-2B82-75F3-84FC-89F3036F3403}"/>
              </a:ext>
            </a:extLst>
          </p:cNvPr>
          <p:cNvGrpSpPr/>
          <p:nvPr/>
        </p:nvGrpSpPr>
        <p:grpSpPr>
          <a:xfrm>
            <a:off x="8337697" y="5807313"/>
            <a:ext cx="836156" cy="821923"/>
            <a:chOff x="6219444" y="5710428"/>
            <a:chExt cx="499745" cy="499745"/>
          </a:xfrm>
        </p:grpSpPr>
        <p:sp>
          <p:nvSpPr>
            <p:cNvPr id="167" name="object 40">
              <a:extLst>
                <a:ext uri="{FF2B5EF4-FFF2-40B4-BE49-F238E27FC236}">
                  <a16:creationId xmlns:a16="http://schemas.microsoft.com/office/drawing/2014/main" id="{17B2107B-DDF4-AE66-6DDC-4D8194699154}"/>
                </a:ext>
              </a:extLst>
            </p:cNvPr>
            <p:cNvSpPr/>
            <p:nvPr/>
          </p:nvSpPr>
          <p:spPr>
            <a:xfrm>
              <a:off x="6227064" y="5718048"/>
              <a:ext cx="484505" cy="484505"/>
            </a:xfrm>
            <a:custGeom>
              <a:avLst/>
              <a:gdLst/>
              <a:ahLst/>
              <a:cxnLst/>
              <a:rect l="l" t="t" r="r" b="b"/>
              <a:pathLst>
                <a:path w="484504" h="484504">
                  <a:moveTo>
                    <a:pt x="242062" y="484124"/>
                  </a:moveTo>
                  <a:lnTo>
                    <a:pt x="290830" y="479298"/>
                  </a:lnTo>
                  <a:lnTo>
                    <a:pt x="336295" y="465200"/>
                  </a:lnTo>
                  <a:lnTo>
                    <a:pt x="377443" y="442849"/>
                  </a:lnTo>
                  <a:lnTo>
                    <a:pt x="413258" y="413257"/>
                  </a:lnTo>
                  <a:lnTo>
                    <a:pt x="442849" y="377443"/>
                  </a:lnTo>
                  <a:lnTo>
                    <a:pt x="465074" y="336296"/>
                  </a:lnTo>
                  <a:lnTo>
                    <a:pt x="479170" y="290829"/>
                  </a:lnTo>
                  <a:lnTo>
                    <a:pt x="484124" y="242062"/>
                  </a:lnTo>
                  <a:lnTo>
                    <a:pt x="479170" y="193293"/>
                  </a:lnTo>
                  <a:lnTo>
                    <a:pt x="465074" y="147827"/>
                  </a:lnTo>
                  <a:lnTo>
                    <a:pt x="442849" y="106679"/>
                  </a:lnTo>
                  <a:lnTo>
                    <a:pt x="413258" y="70865"/>
                  </a:lnTo>
                  <a:lnTo>
                    <a:pt x="377443" y="41401"/>
                  </a:lnTo>
                  <a:lnTo>
                    <a:pt x="336295" y="19050"/>
                  </a:lnTo>
                  <a:lnTo>
                    <a:pt x="290830" y="4952"/>
                  </a:lnTo>
                  <a:lnTo>
                    <a:pt x="242062" y="0"/>
                  </a:lnTo>
                  <a:lnTo>
                    <a:pt x="193294" y="4952"/>
                  </a:lnTo>
                  <a:lnTo>
                    <a:pt x="147827" y="19050"/>
                  </a:lnTo>
                  <a:lnTo>
                    <a:pt x="106680" y="41401"/>
                  </a:lnTo>
                  <a:lnTo>
                    <a:pt x="70865" y="70865"/>
                  </a:lnTo>
                  <a:lnTo>
                    <a:pt x="41401" y="106679"/>
                  </a:lnTo>
                  <a:lnTo>
                    <a:pt x="19050" y="147827"/>
                  </a:lnTo>
                  <a:lnTo>
                    <a:pt x="4952" y="193293"/>
                  </a:lnTo>
                  <a:lnTo>
                    <a:pt x="0" y="242062"/>
                  </a:lnTo>
                  <a:lnTo>
                    <a:pt x="4952" y="290829"/>
                  </a:lnTo>
                  <a:lnTo>
                    <a:pt x="19050" y="336296"/>
                  </a:lnTo>
                  <a:lnTo>
                    <a:pt x="41401" y="377443"/>
                  </a:lnTo>
                  <a:lnTo>
                    <a:pt x="70865" y="413257"/>
                  </a:lnTo>
                  <a:lnTo>
                    <a:pt x="106680" y="442849"/>
                  </a:lnTo>
                  <a:lnTo>
                    <a:pt x="147827" y="465200"/>
                  </a:lnTo>
                  <a:lnTo>
                    <a:pt x="193294" y="479298"/>
                  </a:lnTo>
                  <a:lnTo>
                    <a:pt x="242062" y="484124"/>
                  </a:lnTo>
                  <a:close/>
                </a:path>
              </a:pathLst>
            </a:custGeom>
            <a:ln w="15239">
              <a:solidFill>
                <a:srgbClr val="EE79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8" name="object 41">
              <a:extLst>
                <a:ext uri="{FF2B5EF4-FFF2-40B4-BE49-F238E27FC236}">
                  <a16:creationId xmlns:a16="http://schemas.microsoft.com/office/drawing/2014/main" id="{983229DE-D9E6-ECBF-3B59-54971E95899E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316980" y="5789676"/>
              <a:ext cx="318516" cy="330708"/>
            </a:xfrm>
            <a:prstGeom prst="rect">
              <a:avLst/>
            </a:prstGeom>
          </p:spPr>
        </p:pic>
      </p:grpSp>
      <p:grpSp>
        <p:nvGrpSpPr>
          <p:cNvPr id="169" name="object 42">
            <a:extLst>
              <a:ext uri="{FF2B5EF4-FFF2-40B4-BE49-F238E27FC236}">
                <a16:creationId xmlns:a16="http://schemas.microsoft.com/office/drawing/2014/main" id="{9B59C2A4-B8AE-E1EA-4876-55335C821A24}"/>
              </a:ext>
            </a:extLst>
          </p:cNvPr>
          <p:cNvGrpSpPr/>
          <p:nvPr/>
        </p:nvGrpSpPr>
        <p:grpSpPr>
          <a:xfrm>
            <a:off x="5705515" y="5806495"/>
            <a:ext cx="813274" cy="821923"/>
            <a:chOff x="5093208" y="5710428"/>
            <a:chExt cx="499745" cy="499745"/>
          </a:xfrm>
        </p:grpSpPr>
        <p:sp>
          <p:nvSpPr>
            <p:cNvPr id="170" name="object 43">
              <a:extLst>
                <a:ext uri="{FF2B5EF4-FFF2-40B4-BE49-F238E27FC236}">
                  <a16:creationId xmlns:a16="http://schemas.microsoft.com/office/drawing/2014/main" id="{D68CEF70-9922-2773-6783-4B4557A6179E}"/>
                </a:ext>
              </a:extLst>
            </p:cNvPr>
            <p:cNvSpPr/>
            <p:nvPr/>
          </p:nvSpPr>
          <p:spPr>
            <a:xfrm>
              <a:off x="5100828" y="5718048"/>
              <a:ext cx="484505" cy="484505"/>
            </a:xfrm>
            <a:custGeom>
              <a:avLst/>
              <a:gdLst/>
              <a:ahLst/>
              <a:cxnLst/>
              <a:rect l="l" t="t" r="r" b="b"/>
              <a:pathLst>
                <a:path w="484504" h="484504">
                  <a:moveTo>
                    <a:pt x="242062" y="484124"/>
                  </a:moveTo>
                  <a:lnTo>
                    <a:pt x="290830" y="479298"/>
                  </a:lnTo>
                  <a:lnTo>
                    <a:pt x="336296" y="465200"/>
                  </a:lnTo>
                  <a:lnTo>
                    <a:pt x="377444" y="442849"/>
                  </a:lnTo>
                  <a:lnTo>
                    <a:pt x="413258" y="413257"/>
                  </a:lnTo>
                  <a:lnTo>
                    <a:pt x="442849" y="377443"/>
                  </a:lnTo>
                  <a:lnTo>
                    <a:pt x="465074" y="336296"/>
                  </a:lnTo>
                  <a:lnTo>
                    <a:pt x="479171" y="290829"/>
                  </a:lnTo>
                  <a:lnTo>
                    <a:pt x="484124" y="242062"/>
                  </a:lnTo>
                  <a:lnTo>
                    <a:pt x="479171" y="193293"/>
                  </a:lnTo>
                  <a:lnTo>
                    <a:pt x="465074" y="147827"/>
                  </a:lnTo>
                  <a:lnTo>
                    <a:pt x="442849" y="106679"/>
                  </a:lnTo>
                  <a:lnTo>
                    <a:pt x="413258" y="70865"/>
                  </a:lnTo>
                  <a:lnTo>
                    <a:pt x="377444" y="41401"/>
                  </a:lnTo>
                  <a:lnTo>
                    <a:pt x="336296" y="19050"/>
                  </a:lnTo>
                  <a:lnTo>
                    <a:pt x="290830" y="4952"/>
                  </a:lnTo>
                  <a:lnTo>
                    <a:pt x="242062" y="0"/>
                  </a:lnTo>
                  <a:lnTo>
                    <a:pt x="193294" y="4952"/>
                  </a:lnTo>
                  <a:lnTo>
                    <a:pt x="147827" y="19050"/>
                  </a:lnTo>
                  <a:lnTo>
                    <a:pt x="106680" y="41401"/>
                  </a:lnTo>
                  <a:lnTo>
                    <a:pt x="70866" y="70865"/>
                  </a:lnTo>
                  <a:lnTo>
                    <a:pt x="41401" y="106679"/>
                  </a:lnTo>
                  <a:lnTo>
                    <a:pt x="19050" y="147827"/>
                  </a:lnTo>
                  <a:lnTo>
                    <a:pt x="4952" y="193293"/>
                  </a:lnTo>
                  <a:lnTo>
                    <a:pt x="0" y="242062"/>
                  </a:lnTo>
                  <a:lnTo>
                    <a:pt x="4952" y="290829"/>
                  </a:lnTo>
                  <a:lnTo>
                    <a:pt x="19050" y="336296"/>
                  </a:lnTo>
                  <a:lnTo>
                    <a:pt x="41401" y="377443"/>
                  </a:lnTo>
                  <a:lnTo>
                    <a:pt x="70866" y="413257"/>
                  </a:lnTo>
                  <a:lnTo>
                    <a:pt x="106680" y="442849"/>
                  </a:lnTo>
                  <a:lnTo>
                    <a:pt x="147827" y="465200"/>
                  </a:lnTo>
                  <a:lnTo>
                    <a:pt x="193294" y="479298"/>
                  </a:lnTo>
                  <a:lnTo>
                    <a:pt x="242062" y="484124"/>
                  </a:lnTo>
                  <a:close/>
                </a:path>
              </a:pathLst>
            </a:custGeom>
            <a:ln w="15240">
              <a:solidFill>
                <a:srgbClr val="EE79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44">
              <a:extLst>
                <a:ext uri="{FF2B5EF4-FFF2-40B4-BE49-F238E27FC236}">
                  <a16:creationId xmlns:a16="http://schemas.microsoft.com/office/drawing/2014/main" id="{7185FDB7-DDDA-6629-7AB5-5AC25983A205}"/>
                </a:ext>
              </a:extLst>
            </p:cNvPr>
            <p:cNvSpPr/>
            <p:nvPr/>
          </p:nvSpPr>
          <p:spPr>
            <a:xfrm>
              <a:off x="5189982" y="5846826"/>
              <a:ext cx="309245" cy="283210"/>
            </a:xfrm>
            <a:custGeom>
              <a:avLst/>
              <a:gdLst/>
              <a:ahLst/>
              <a:cxnLst/>
              <a:rect l="l" t="t" r="r" b="b"/>
              <a:pathLst>
                <a:path w="309245" h="283210">
                  <a:moveTo>
                    <a:pt x="20954" y="146812"/>
                  </a:moveTo>
                  <a:lnTo>
                    <a:pt x="12445" y="134620"/>
                  </a:lnTo>
                  <a:lnTo>
                    <a:pt x="5841" y="121285"/>
                  </a:lnTo>
                  <a:lnTo>
                    <a:pt x="1523" y="106807"/>
                  </a:lnTo>
                  <a:lnTo>
                    <a:pt x="0" y="91312"/>
                  </a:lnTo>
                  <a:lnTo>
                    <a:pt x="7238" y="55752"/>
                  </a:lnTo>
                  <a:lnTo>
                    <a:pt x="26923" y="26670"/>
                  </a:lnTo>
                  <a:lnTo>
                    <a:pt x="56006" y="7112"/>
                  </a:lnTo>
                  <a:lnTo>
                    <a:pt x="91693" y="0"/>
                  </a:lnTo>
                  <a:lnTo>
                    <a:pt x="109346" y="1650"/>
                  </a:lnTo>
                  <a:lnTo>
                    <a:pt x="125856" y="6476"/>
                  </a:lnTo>
                  <a:lnTo>
                    <a:pt x="140842" y="14224"/>
                  </a:lnTo>
                  <a:lnTo>
                    <a:pt x="154177" y="24384"/>
                  </a:lnTo>
                  <a:lnTo>
                    <a:pt x="154431" y="24257"/>
                  </a:lnTo>
                  <a:lnTo>
                    <a:pt x="154431" y="23495"/>
                  </a:lnTo>
                  <a:lnTo>
                    <a:pt x="154431" y="23749"/>
                  </a:lnTo>
                  <a:lnTo>
                    <a:pt x="154558" y="24002"/>
                  </a:lnTo>
                  <a:lnTo>
                    <a:pt x="154812" y="23875"/>
                  </a:lnTo>
                  <a:lnTo>
                    <a:pt x="155066" y="23749"/>
                  </a:lnTo>
                  <a:lnTo>
                    <a:pt x="155066" y="23495"/>
                  </a:lnTo>
                  <a:lnTo>
                    <a:pt x="155066" y="24257"/>
                  </a:lnTo>
                  <a:lnTo>
                    <a:pt x="168401" y="14097"/>
                  </a:lnTo>
                  <a:lnTo>
                    <a:pt x="183260" y="6476"/>
                  </a:lnTo>
                  <a:lnTo>
                    <a:pt x="199643" y="1777"/>
                  </a:lnTo>
                  <a:lnTo>
                    <a:pt x="217169" y="126"/>
                  </a:lnTo>
                  <a:lnTo>
                    <a:pt x="252856" y="7238"/>
                  </a:lnTo>
                  <a:lnTo>
                    <a:pt x="281939" y="26924"/>
                  </a:lnTo>
                  <a:lnTo>
                    <a:pt x="301625" y="55879"/>
                  </a:lnTo>
                  <a:lnTo>
                    <a:pt x="308737" y="91439"/>
                  </a:lnTo>
                  <a:lnTo>
                    <a:pt x="307339" y="106679"/>
                  </a:lnTo>
                  <a:lnTo>
                    <a:pt x="303148" y="120903"/>
                  </a:lnTo>
                  <a:lnTo>
                    <a:pt x="296798" y="134112"/>
                  </a:lnTo>
                  <a:lnTo>
                    <a:pt x="288670" y="146303"/>
                  </a:lnTo>
                  <a:lnTo>
                    <a:pt x="154177" y="283083"/>
                  </a:lnTo>
                  <a:lnTo>
                    <a:pt x="129666" y="257937"/>
                  </a:lnTo>
                  <a:lnTo>
                    <a:pt x="84327" y="211582"/>
                  </a:lnTo>
                  <a:lnTo>
                    <a:pt x="40512" y="166877"/>
                  </a:lnTo>
                  <a:lnTo>
                    <a:pt x="20954" y="146812"/>
                  </a:lnTo>
                  <a:close/>
                </a:path>
                <a:path w="309245" h="283210">
                  <a:moveTo>
                    <a:pt x="20573" y="146812"/>
                  </a:moveTo>
                  <a:lnTo>
                    <a:pt x="93217" y="148844"/>
                  </a:lnTo>
                  <a:lnTo>
                    <a:pt x="127634" y="50164"/>
                  </a:lnTo>
                  <a:lnTo>
                    <a:pt x="160146" y="184785"/>
                  </a:lnTo>
                  <a:lnTo>
                    <a:pt x="187451" y="110616"/>
                  </a:lnTo>
                  <a:lnTo>
                    <a:pt x="204723" y="146303"/>
                  </a:lnTo>
                  <a:lnTo>
                    <a:pt x="288163" y="146303"/>
                  </a:lnTo>
                </a:path>
              </a:pathLst>
            </a:custGeom>
            <a:ln w="11176">
              <a:solidFill>
                <a:srgbClr val="0046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2" name="object 45">
            <a:extLst>
              <a:ext uri="{FF2B5EF4-FFF2-40B4-BE49-F238E27FC236}">
                <a16:creationId xmlns:a16="http://schemas.microsoft.com/office/drawing/2014/main" id="{3C180B6B-220C-E112-ABBC-6DF8533C1B32}"/>
              </a:ext>
            </a:extLst>
          </p:cNvPr>
          <p:cNvGrpSpPr/>
          <p:nvPr/>
        </p:nvGrpSpPr>
        <p:grpSpPr>
          <a:xfrm>
            <a:off x="7047839" y="5816409"/>
            <a:ext cx="874725" cy="816965"/>
            <a:chOff x="5657056" y="5710396"/>
            <a:chExt cx="495934" cy="495934"/>
          </a:xfrm>
        </p:grpSpPr>
        <p:sp>
          <p:nvSpPr>
            <p:cNvPr id="173" name="object 46">
              <a:extLst>
                <a:ext uri="{FF2B5EF4-FFF2-40B4-BE49-F238E27FC236}">
                  <a16:creationId xmlns:a16="http://schemas.microsoft.com/office/drawing/2014/main" id="{06133B30-1FF9-A44E-BAF6-B98604182DBD}"/>
                </a:ext>
              </a:extLst>
            </p:cNvPr>
            <p:cNvSpPr/>
            <p:nvPr/>
          </p:nvSpPr>
          <p:spPr>
            <a:xfrm>
              <a:off x="5759195" y="6021324"/>
              <a:ext cx="291465" cy="169545"/>
            </a:xfrm>
            <a:custGeom>
              <a:avLst/>
              <a:gdLst/>
              <a:ahLst/>
              <a:cxnLst/>
              <a:rect l="l" t="t" r="r" b="b"/>
              <a:pathLst>
                <a:path w="291464" h="169545">
                  <a:moveTo>
                    <a:pt x="66166" y="115315"/>
                  </a:moveTo>
                  <a:lnTo>
                    <a:pt x="66166" y="168148"/>
                  </a:lnTo>
                </a:path>
                <a:path w="291464" h="169545">
                  <a:moveTo>
                    <a:pt x="224789" y="115315"/>
                  </a:moveTo>
                  <a:lnTo>
                    <a:pt x="224789" y="169037"/>
                  </a:lnTo>
                </a:path>
                <a:path w="291464" h="169545">
                  <a:moveTo>
                    <a:pt x="290956" y="133985"/>
                  </a:moveTo>
                  <a:lnTo>
                    <a:pt x="290956" y="92583"/>
                  </a:lnTo>
                  <a:lnTo>
                    <a:pt x="282320" y="54863"/>
                  </a:lnTo>
                  <a:lnTo>
                    <a:pt x="260095" y="25653"/>
                  </a:lnTo>
                  <a:lnTo>
                    <a:pt x="230124" y="6730"/>
                  </a:lnTo>
                  <a:lnTo>
                    <a:pt x="198374" y="0"/>
                  </a:lnTo>
                  <a:lnTo>
                    <a:pt x="92582" y="0"/>
                  </a:lnTo>
                  <a:lnTo>
                    <a:pt x="60832" y="6730"/>
                  </a:lnTo>
                  <a:lnTo>
                    <a:pt x="30861" y="25653"/>
                  </a:lnTo>
                  <a:lnTo>
                    <a:pt x="8636" y="54863"/>
                  </a:lnTo>
                  <a:lnTo>
                    <a:pt x="0" y="92583"/>
                  </a:lnTo>
                  <a:lnTo>
                    <a:pt x="0" y="132079"/>
                  </a:lnTo>
                </a:path>
              </a:pathLst>
            </a:custGeom>
            <a:ln w="11480">
              <a:solidFill>
                <a:srgbClr val="0046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4" name="object 47">
              <a:extLst>
                <a:ext uri="{FF2B5EF4-FFF2-40B4-BE49-F238E27FC236}">
                  <a16:creationId xmlns:a16="http://schemas.microsoft.com/office/drawing/2014/main" id="{466D8606-A9BC-6DAD-BD60-08FD4CACFEDB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832347" y="5856732"/>
              <a:ext cx="143255" cy="169163"/>
            </a:xfrm>
            <a:prstGeom prst="rect">
              <a:avLst/>
            </a:prstGeom>
          </p:spPr>
        </p:pic>
        <p:sp>
          <p:nvSpPr>
            <p:cNvPr id="175" name="object 48">
              <a:extLst>
                <a:ext uri="{FF2B5EF4-FFF2-40B4-BE49-F238E27FC236}">
                  <a16:creationId xmlns:a16="http://schemas.microsoft.com/office/drawing/2014/main" id="{FBBF3306-A833-665B-683C-A7AEFBCF2F3D}"/>
                </a:ext>
              </a:extLst>
            </p:cNvPr>
            <p:cNvSpPr/>
            <p:nvPr/>
          </p:nvSpPr>
          <p:spPr>
            <a:xfrm>
              <a:off x="5664708" y="5718048"/>
              <a:ext cx="480059" cy="480059"/>
            </a:xfrm>
            <a:custGeom>
              <a:avLst/>
              <a:gdLst/>
              <a:ahLst/>
              <a:cxnLst/>
              <a:rect l="l" t="t" r="r" b="b"/>
              <a:pathLst>
                <a:path w="480060" h="480060">
                  <a:moveTo>
                    <a:pt x="240029" y="480060"/>
                  </a:moveTo>
                  <a:lnTo>
                    <a:pt x="288416" y="475106"/>
                  </a:lnTo>
                  <a:lnTo>
                    <a:pt x="333501" y="461137"/>
                  </a:lnTo>
                  <a:lnTo>
                    <a:pt x="374268" y="439038"/>
                  </a:lnTo>
                  <a:lnTo>
                    <a:pt x="409701" y="409701"/>
                  </a:lnTo>
                  <a:lnTo>
                    <a:pt x="439038" y="374268"/>
                  </a:lnTo>
                  <a:lnTo>
                    <a:pt x="461137" y="333501"/>
                  </a:lnTo>
                  <a:lnTo>
                    <a:pt x="475233" y="288416"/>
                  </a:lnTo>
                  <a:lnTo>
                    <a:pt x="480059" y="240029"/>
                  </a:lnTo>
                  <a:lnTo>
                    <a:pt x="475233" y="191642"/>
                  </a:lnTo>
                  <a:lnTo>
                    <a:pt x="461137" y="146557"/>
                  </a:lnTo>
                  <a:lnTo>
                    <a:pt x="439038" y="105790"/>
                  </a:lnTo>
                  <a:lnTo>
                    <a:pt x="409701" y="70357"/>
                  </a:lnTo>
                  <a:lnTo>
                    <a:pt x="374268" y="41021"/>
                  </a:lnTo>
                  <a:lnTo>
                    <a:pt x="333501" y="18923"/>
                  </a:lnTo>
                  <a:lnTo>
                    <a:pt x="288416" y="4825"/>
                  </a:lnTo>
                  <a:lnTo>
                    <a:pt x="240029" y="0"/>
                  </a:lnTo>
                  <a:lnTo>
                    <a:pt x="191642" y="4825"/>
                  </a:lnTo>
                  <a:lnTo>
                    <a:pt x="146557" y="18923"/>
                  </a:lnTo>
                  <a:lnTo>
                    <a:pt x="105790" y="41021"/>
                  </a:lnTo>
                  <a:lnTo>
                    <a:pt x="70357" y="70357"/>
                  </a:lnTo>
                  <a:lnTo>
                    <a:pt x="41020" y="105790"/>
                  </a:lnTo>
                  <a:lnTo>
                    <a:pt x="18922" y="146557"/>
                  </a:lnTo>
                  <a:lnTo>
                    <a:pt x="4825" y="191642"/>
                  </a:lnTo>
                  <a:lnTo>
                    <a:pt x="0" y="240029"/>
                  </a:lnTo>
                  <a:lnTo>
                    <a:pt x="4825" y="288416"/>
                  </a:lnTo>
                  <a:lnTo>
                    <a:pt x="18922" y="333501"/>
                  </a:lnTo>
                  <a:lnTo>
                    <a:pt x="41020" y="374268"/>
                  </a:lnTo>
                  <a:lnTo>
                    <a:pt x="70357" y="409701"/>
                  </a:lnTo>
                  <a:lnTo>
                    <a:pt x="105790" y="439038"/>
                  </a:lnTo>
                  <a:lnTo>
                    <a:pt x="146557" y="461137"/>
                  </a:lnTo>
                  <a:lnTo>
                    <a:pt x="191642" y="475106"/>
                  </a:lnTo>
                  <a:lnTo>
                    <a:pt x="240029" y="480060"/>
                  </a:lnTo>
                  <a:close/>
                </a:path>
              </a:pathLst>
            </a:custGeom>
            <a:ln w="15303">
              <a:solidFill>
                <a:srgbClr val="EF7D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49">
              <a:extLst>
                <a:ext uri="{FF2B5EF4-FFF2-40B4-BE49-F238E27FC236}">
                  <a16:creationId xmlns:a16="http://schemas.microsoft.com/office/drawing/2014/main" id="{07F03EB2-3502-6044-9EE9-23799934DD90}"/>
                </a:ext>
              </a:extLst>
            </p:cNvPr>
            <p:cNvSpPr/>
            <p:nvPr/>
          </p:nvSpPr>
          <p:spPr>
            <a:xfrm>
              <a:off x="5884163" y="5887212"/>
              <a:ext cx="39370" cy="66675"/>
            </a:xfrm>
            <a:custGeom>
              <a:avLst/>
              <a:gdLst/>
              <a:ahLst/>
              <a:cxnLst/>
              <a:rect l="l" t="t" r="r" b="b"/>
              <a:pathLst>
                <a:path w="39370" h="66675">
                  <a:moveTo>
                    <a:pt x="39115" y="0"/>
                  </a:moveTo>
                  <a:lnTo>
                    <a:pt x="0" y="35687"/>
                  </a:lnTo>
                  <a:lnTo>
                    <a:pt x="39115" y="35687"/>
                  </a:lnTo>
                  <a:lnTo>
                    <a:pt x="5334" y="66548"/>
                  </a:lnTo>
                </a:path>
              </a:pathLst>
            </a:custGeom>
            <a:ln w="11480">
              <a:solidFill>
                <a:srgbClr val="0046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50">
              <a:extLst>
                <a:ext uri="{FF2B5EF4-FFF2-40B4-BE49-F238E27FC236}">
                  <a16:creationId xmlns:a16="http://schemas.microsoft.com/office/drawing/2014/main" id="{C4485D03-BFFF-09D7-CD6E-5611BCAF4A85}"/>
                </a:ext>
              </a:extLst>
            </p:cNvPr>
            <p:cNvSpPr/>
            <p:nvPr/>
          </p:nvSpPr>
          <p:spPr>
            <a:xfrm>
              <a:off x="5756148" y="5777483"/>
              <a:ext cx="301625" cy="135890"/>
            </a:xfrm>
            <a:custGeom>
              <a:avLst/>
              <a:gdLst/>
              <a:ahLst/>
              <a:cxnLst/>
              <a:rect l="l" t="t" r="r" b="b"/>
              <a:pathLst>
                <a:path w="301625" h="135889">
                  <a:moveTo>
                    <a:pt x="64516" y="129159"/>
                  </a:moveTo>
                  <a:lnTo>
                    <a:pt x="62992" y="126619"/>
                  </a:lnTo>
                  <a:lnTo>
                    <a:pt x="57404" y="125095"/>
                  </a:lnTo>
                  <a:lnTo>
                    <a:pt x="52705" y="118999"/>
                  </a:lnTo>
                  <a:lnTo>
                    <a:pt x="50038" y="115189"/>
                  </a:lnTo>
                  <a:lnTo>
                    <a:pt x="37338" y="112014"/>
                  </a:lnTo>
                  <a:lnTo>
                    <a:pt x="26162" y="117348"/>
                  </a:lnTo>
                  <a:lnTo>
                    <a:pt x="20320" y="115951"/>
                  </a:lnTo>
                  <a:lnTo>
                    <a:pt x="12954" y="105918"/>
                  </a:lnTo>
                  <a:lnTo>
                    <a:pt x="3937" y="103632"/>
                  </a:lnTo>
                  <a:lnTo>
                    <a:pt x="1270" y="105283"/>
                  </a:lnTo>
                  <a:lnTo>
                    <a:pt x="0" y="110490"/>
                  </a:lnTo>
                  <a:lnTo>
                    <a:pt x="1524" y="113157"/>
                  </a:lnTo>
                  <a:lnTo>
                    <a:pt x="7112" y="114554"/>
                  </a:lnTo>
                  <a:lnTo>
                    <a:pt x="14605" y="124587"/>
                  </a:lnTo>
                  <a:lnTo>
                    <a:pt x="27178" y="127762"/>
                  </a:lnTo>
                  <a:lnTo>
                    <a:pt x="38354" y="122428"/>
                  </a:lnTo>
                  <a:lnTo>
                    <a:pt x="44323" y="123952"/>
                  </a:lnTo>
                  <a:lnTo>
                    <a:pt x="51689" y="133858"/>
                  </a:lnTo>
                  <a:lnTo>
                    <a:pt x="58293" y="135509"/>
                  </a:lnTo>
                  <a:lnTo>
                    <a:pt x="61341" y="135509"/>
                  </a:lnTo>
                  <a:lnTo>
                    <a:pt x="63373" y="134112"/>
                  </a:lnTo>
                  <a:lnTo>
                    <a:pt x="64516" y="129159"/>
                  </a:lnTo>
                  <a:close/>
                </a:path>
                <a:path w="301625" h="135889">
                  <a:moveTo>
                    <a:pt x="90805" y="71882"/>
                  </a:moveTo>
                  <a:lnTo>
                    <a:pt x="90551" y="68834"/>
                  </a:lnTo>
                  <a:lnTo>
                    <a:pt x="86106" y="65151"/>
                  </a:lnTo>
                  <a:lnTo>
                    <a:pt x="85217" y="60833"/>
                  </a:lnTo>
                  <a:lnTo>
                    <a:pt x="83947" y="52959"/>
                  </a:lnTo>
                  <a:lnTo>
                    <a:pt x="73914" y="44450"/>
                  </a:lnTo>
                  <a:lnTo>
                    <a:pt x="69342" y="44450"/>
                  </a:lnTo>
                  <a:lnTo>
                    <a:pt x="65913" y="44323"/>
                  </a:lnTo>
                  <a:lnTo>
                    <a:pt x="61595" y="44323"/>
                  </a:lnTo>
                  <a:lnTo>
                    <a:pt x="57023" y="40386"/>
                  </a:lnTo>
                  <a:lnTo>
                    <a:pt x="54737" y="28321"/>
                  </a:lnTo>
                  <a:lnTo>
                    <a:pt x="47752" y="22352"/>
                  </a:lnTo>
                  <a:lnTo>
                    <a:pt x="44704" y="22606"/>
                  </a:lnTo>
                  <a:lnTo>
                    <a:pt x="42799" y="24638"/>
                  </a:lnTo>
                  <a:lnTo>
                    <a:pt x="41148" y="26670"/>
                  </a:lnTo>
                  <a:lnTo>
                    <a:pt x="41402" y="29845"/>
                  </a:lnTo>
                  <a:lnTo>
                    <a:pt x="45720" y="33528"/>
                  </a:lnTo>
                  <a:lnTo>
                    <a:pt x="46101" y="35179"/>
                  </a:lnTo>
                  <a:lnTo>
                    <a:pt x="46482" y="37973"/>
                  </a:lnTo>
                  <a:lnTo>
                    <a:pt x="48006" y="45720"/>
                  </a:lnTo>
                  <a:lnTo>
                    <a:pt x="57912" y="54102"/>
                  </a:lnTo>
                  <a:lnTo>
                    <a:pt x="62611" y="54229"/>
                  </a:lnTo>
                  <a:lnTo>
                    <a:pt x="70358" y="54229"/>
                  </a:lnTo>
                  <a:lnTo>
                    <a:pt x="74930" y="58166"/>
                  </a:lnTo>
                  <a:lnTo>
                    <a:pt x="77089" y="70358"/>
                  </a:lnTo>
                  <a:lnTo>
                    <a:pt x="83058" y="75311"/>
                  </a:lnTo>
                  <a:lnTo>
                    <a:pt x="84074" y="75692"/>
                  </a:lnTo>
                  <a:lnTo>
                    <a:pt x="86614" y="75692"/>
                  </a:lnTo>
                  <a:lnTo>
                    <a:pt x="88011" y="75184"/>
                  </a:lnTo>
                  <a:lnTo>
                    <a:pt x="88900" y="74041"/>
                  </a:lnTo>
                  <a:lnTo>
                    <a:pt x="90805" y="71882"/>
                  </a:lnTo>
                  <a:close/>
                </a:path>
                <a:path w="301625" h="135889">
                  <a:moveTo>
                    <a:pt x="156718" y="2159"/>
                  </a:moveTo>
                  <a:lnTo>
                    <a:pt x="154559" y="0"/>
                  </a:lnTo>
                  <a:lnTo>
                    <a:pt x="149098" y="0"/>
                  </a:lnTo>
                  <a:lnTo>
                    <a:pt x="146939" y="2159"/>
                  </a:lnTo>
                  <a:lnTo>
                    <a:pt x="146939" y="7366"/>
                  </a:lnTo>
                  <a:lnTo>
                    <a:pt x="139065" y="16129"/>
                  </a:lnTo>
                  <a:lnTo>
                    <a:pt x="139065" y="28575"/>
                  </a:lnTo>
                  <a:lnTo>
                    <a:pt x="146812" y="37465"/>
                  </a:lnTo>
                  <a:lnTo>
                    <a:pt x="146812" y="42291"/>
                  </a:lnTo>
                  <a:lnTo>
                    <a:pt x="141859" y="47625"/>
                  </a:lnTo>
                  <a:lnTo>
                    <a:pt x="138938" y="51054"/>
                  </a:lnTo>
                  <a:lnTo>
                    <a:pt x="138938" y="60071"/>
                  </a:lnTo>
                  <a:lnTo>
                    <a:pt x="141097" y="62357"/>
                  </a:lnTo>
                  <a:lnTo>
                    <a:pt x="146558" y="62357"/>
                  </a:lnTo>
                  <a:lnTo>
                    <a:pt x="148717" y="60071"/>
                  </a:lnTo>
                  <a:lnTo>
                    <a:pt x="148717" y="54991"/>
                  </a:lnTo>
                  <a:lnTo>
                    <a:pt x="149479" y="53848"/>
                  </a:lnTo>
                  <a:lnTo>
                    <a:pt x="156591" y="46101"/>
                  </a:lnTo>
                  <a:lnTo>
                    <a:pt x="156591" y="33528"/>
                  </a:lnTo>
                  <a:lnTo>
                    <a:pt x="153670" y="30353"/>
                  </a:lnTo>
                  <a:lnTo>
                    <a:pt x="151511" y="27813"/>
                  </a:lnTo>
                  <a:lnTo>
                    <a:pt x="148717" y="24892"/>
                  </a:lnTo>
                  <a:lnTo>
                    <a:pt x="148717" y="22352"/>
                  </a:lnTo>
                  <a:lnTo>
                    <a:pt x="148844" y="19939"/>
                  </a:lnTo>
                  <a:lnTo>
                    <a:pt x="149606" y="18796"/>
                  </a:lnTo>
                  <a:lnTo>
                    <a:pt x="153797" y="14478"/>
                  </a:lnTo>
                  <a:lnTo>
                    <a:pt x="156591" y="11176"/>
                  </a:lnTo>
                  <a:lnTo>
                    <a:pt x="156718" y="2159"/>
                  </a:lnTo>
                  <a:close/>
                </a:path>
                <a:path w="301625" h="135889">
                  <a:moveTo>
                    <a:pt x="263398" y="32766"/>
                  </a:moveTo>
                  <a:lnTo>
                    <a:pt x="260096" y="28575"/>
                  </a:lnTo>
                  <a:lnTo>
                    <a:pt x="256921" y="28321"/>
                  </a:lnTo>
                  <a:lnTo>
                    <a:pt x="254762" y="29972"/>
                  </a:lnTo>
                  <a:lnTo>
                    <a:pt x="252603" y="32004"/>
                  </a:lnTo>
                  <a:lnTo>
                    <a:pt x="248031" y="32131"/>
                  </a:lnTo>
                  <a:lnTo>
                    <a:pt x="240157" y="32131"/>
                  </a:lnTo>
                  <a:lnTo>
                    <a:pt x="230251" y="40640"/>
                  </a:lnTo>
                  <a:lnTo>
                    <a:pt x="227965" y="52832"/>
                  </a:lnTo>
                  <a:lnTo>
                    <a:pt x="223393" y="56769"/>
                  </a:lnTo>
                  <a:lnTo>
                    <a:pt x="211074" y="56896"/>
                  </a:lnTo>
                  <a:lnTo>
                    <a:pt x="204089" y="62865"/>
                  </a:lnTo>
                  <a:lnTo>
                    <a:pt x="203835" y="66040"/>
                  </a:lnTo>
                  <a:lnTo>
                    <a:pt x="206375" y="69215"/>
                  </a:lnTo>
                  <a:lnTo>
                    <a:pt x="207899" y="69850"/>
                  </a:lnTo>
                  <a:lnTo>
                    <a:pt x="210312" y="69850"/>
                  </a:lnTo>
                  <a:lnTo>
                    <a:pt x="211455" y="69469"/>
                  </a:lnTo>
                  <a:lnTo>
                    <a:pt x="214757" y="66675"/>
                  </a:lnTo>
                  <a:lnTo>
                    <a:pt x="227076" y="66548"/>
                  </a:lnTo>
                  <a:lnTo>
                    <a:pt x="236982" y="58039"/>
                  </a:lnTo>
                  <a:lnTo>
                    <a:pt x="238506" y="50165"/>
                  </a:lnTo>
                  <a:lnTo>
                    <a:pt x="238887" y="47498"/>
                  </a:lnTo>
                  <a:lnTo>
                    <a:pt x="239268" y="45847"/>
                  </a:lnTo>
                  <a:lnTo>
                    <a:pt x="243840" y="42037"/>
                  </a:lnTo>
                  <a:lnTo>
                    <a:pt x="248158" y="41910"/>
                  </a:lnTo>
                  <a:lnTo>
                    <a:pt x="256032" y="41910"/>
                  </a:lnTo>
                  <a:lnTo>
                    <a:pt x="263144" y="35814"/>
                  </a:lnTo>
                  <a:lnTo>
                    <a:pt x="263398" y="32766"/>
                  </a:lnTo>
                  <a:close/>
                </a:path>
                <a:path w="301625" h="135889">
                  <a:moveTo>
                    <a:pt x="301371" y="118110"/>
                  </a:moveTo>
                  <a:lnTo>
                    <a:pt x="300101" y="112903"/>
                  </a:lnTo>
                  <a:lnTo>
                    <a:pt x="297434" y="111252"/>
                  </a:lnTo>
                  <a:lnTo>
                    <a:pt x="291973" y="112776"/>
                  </a:lnTo>
                  <a:lnTo>
                    <a:pt x="280797" y="107315"/>
                  </a:lnTo>
                  <a:lnTo>
                    <a:pt x="268097" y="110490"/>
                  </a:lnTo>
                  <a:lnTo>
                    <a:pt x="260731" y="120523"/>
                  </a:lnTo>
                  <a:lnTo>
                    <a:pt x="254762" y="121920"/>
                  </a:lnTo>
                  <a:lnTo>
                    <a:pt x="243586" y="116713"/>
                  </a:lnTo>
                  <a:lnTo>
                    <a:pt x="234696" y="118999"/>
                  </a:lnTo>
                  <a:lnTo>
                    <a:pt x="233045" y="121539"/>
                  </a:lnTo>
                  <a:lnTo>
                    <a:pt x="234442" y="126873"/>
                  </a:lnTo>
                  <a:lnTo>
                    <a:pt x="236982" y="128397"/>
                  </a:lnTo>
                  <a:lnTo>
                    <a:pt x="242697" y="127127"/>
                  </a:lnTo>
                  <a:lnTo>
                    <a:pt x="251714" y="131318"/>
                  </a:lnTo>
                  <a:lnTo>
                    <a:pt x="257048" y="131318"/>
                  </a:lnTo>
                  <a:lnTo>
                    <a:pt x="258445" y="131191"/>
                  </a:lnTo>
                  <a:lnTo>
                    <a:pt x="266446" y="129159"/>
                  </a:lnTo>
                  <a:lnTo>
                    <a:pt x="273812" y="119253"/>
                  </a:lnTo>
                  <a:lnTo>
                    <a:pt x="279781" y="117729"/>
                  </a:lnTo>
                  <a:lnTo>
                    <a:pt x="281178" y="118491"/>
                  </a:lnTo>
                  <a:lnTo>
                    <a:pt x="290957" y="123063"/>
                  </a:lnTo>
                  <a:lnTo>
                    <a:pt x="299847" y="120777"/>
                  </a:lnTo>
                  <a:lnTo>
                    <a:pt x="301371" y="118110"/>
                  </a:lnTo>
                  <a:close/>
                </a:path>
              </a:pathLst>
            </a:custGeom>
            <a:solidFill>
              <a:srgbClr val="0046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402709-68AD-0CE5-ABB3-79DF893BA507}"/>
              </a:ext>
            </a:extLst>
          </p:cNvPr>
          <p:cNvSpPr txBox="1">
            <a:spLocks/>
          </p:cNvSpPr>
          <p:nvPr/>
        </p:nvSpPr>
        <p:spPr>
          <a:xfrm>
            <a:off x="1863869" y="246767"/>
            <a:ext cx="8425632" cy="482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b="1" dirty="0">
                <a:latin typeface="Gill Sans MT" panose="020B0502020104020203" pitchFamily="34" charset="0"/>
              </a:rPr>
              <a:t>Heat Stress Awareness</a:t>
            </a:r>
          </a:p>
        </p:txBody>
      </p:sp>
    </p:spTree>
    <p:extLst>
      <p:ext uri="{BB962C8B-B14F-4D97-AF65-F5344CB8AC3E}">
        <p14:creationId xmlns:p14="http://schemas.microsoft.com/office/powerpoint/2010/main" val="3429036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2CFBCB-CAA3-3542-6099-BBD734AB4FA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BE8D02-E05E-FAE5-3557-8565C00329D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0924EFA-1372-EC73-5EBE-35D6401A841A}"/>
              </a:ext>
            </a:extLst>
          </p:cNvPr>
          <p:cNvSpPr txBox="1">
            <a:spLocks/>
          </p:cNvSpPr>
          <p:nvPr/>
        </p:nvSpPr>
        <p:spPr>
          <a:xfrm>
            <a:off x="1863869" y="246767"/>
            <a:ext cx="8425632" cy="482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b="1" dirty="0">
                <a:latin typeface="Gill Sans MT" panose="020B0502020104020203" pitchFamily="34" charset="0"/>
              </a:rPr>
              <a:t>Heat Stress Related Illness</a:t>
            </a:r>
          </a:p>
        </p:txBody>
      </p:sp>
      <p:sp>
        <p:nvSpPr>
          <p:cNvPr id="7" name="object 23">
            <a:extLst>
              <a:ext uri="{FF2B5EF4-FFF2-40B4-BE49-F238E27FC236}">
                <a16:creationId xmlns:a16="http://schemas.microsoft.com/office/drawing/2014/main" id="{719FAA72-6F95-082B-7C56-EA68D654E1E8}"/>
              </a:ext>
            </a:extLst>
          </p:cNvPr>
          <p:cNvSpPr txBox="1"/>
          <p:nvPr/>
        </p:nvSpPr>
        <p:spPr>
          <a:xfrm>
            <a:off x="240727" y="942363"/>
            <a:ext cx="8312723" cy="29174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b="1" spc="-20" dirty="0">
                <a:solidFill>
                  <a:schemeClr val="accent2">
                    <a:lumMod val="75000"/>
                  </a:schemeClr>
                </a:solidFill>
                <a:cs typeface="Verdana"/>
              </a:rPr>
              <a:t>The</a:t>
            </a:r>
            <a:r>
              <a:rPr b="1" spc="-130" dirty="0">
                <a:solidFill>
                  <a:schemeClr val="accent2">
                    <a:lumMod val="75000"/>
                  </a:schemeClr>
                </a:solidFill>
                <a:cs typeface="Verdana"/>
              </a:rPr>
              <a:t> </a:t>
            </a:r>
            <a:r>
              <a:rPr b="1" spc="-45" dirty="0">
                <a:solidFill>
                  <a:schemeClr val="accent2">
                    <a:lumMod val="75000"/>
                  </a:schemeClr>
                </a:solidFill>
                <a:cs typeface="Verdana"/>
              </a:rPr>
              <a:t>term</a:t>
            </a:r>
            <a:r>
              <a:rPr b="1" spc="-130" dirty="0">
                <a:solidFill>
                  <a:schemeClr val="accent2">
                    <a:lumMod val="75000"/>
                  </a:schemeClr>
                </a:solidFill>
                <a:cs typeface="Verdana"/>
              </a:rPr>
              <a:t> </a:t>
            </a:r>
            <a:r>
              <a:rPr b="1" spc="-35" dirty="0">
                <a:solidFill>
                  <a:schemeClr val="accent2">
                    <a:lumMod val="75000"/>
                  </a:schemeClr>
                </a:solidFill>
                <a:cs typeface="Verdana"/>
              </a:rPr>
              <a:t>heat-related</a:t>
            </a:r>
            <a:r>
              <a:rPr b="1" spc="-125" dirty="0">
                <a:solidFill>
                  <a:schemeClr val="accent2">
                    <a:lumMod val="75000"/>
                  </a:schemeClr>
                </a:solidFill>
                <a:cs typeface="Verdana"/>
              </a:rPr>
              <a:t> </a:t>
            </a:r>
            <a:r>
              <a:rPr b="1" spc="-15" dirty="0">
                <a:solidFill>
                  <a:schemeClr val="accent2">
                    <a:lumMod val="75000"/>
                  </a:schemeClr>
                </a:solidFill>
                <a:cs typeface="Verdana"/>
              </a:rPr>
              <a:t>illnesses</a:t>
            </a:r>
            <a:r>
              <a:rPr b="1" spc="-130" dirty="0">
                <a:solidFill>
                  <a:schemeClr val="accent2">
                    <a:lumMod val="75000"/>
                  </a:schemeClr>
                </a:solidFill>
                <a:cs typeface="Verdana"/>
              </a:rPr>
              <a:t> </a:t>
            </a:r>
            <a:r>
              <a:rPr b="1" spc="-5" dirty="0">
                <a:solidFill>
                  <a:schemeClr val="accent2">
                    <a:lumMod val="75000"/>
                  </a:schemeClr>
                </a:solidFill>
                <a:cs typeface="Verdana"/>
              </a:rPr>
              <a:t>describes</a:t>
            </a:r>
            <a:r>
              <a:rPr b="1" spc="-125" dirty="0">
                <a:solidFill>
                  <a:schemeClr val="accent2">
                    <a:lumMod val="75000"/>
                  </a:schemeClr>
                </a:solidFill>
                <a:cs typeface="Verdana"/>
              </a:rPr>
              <a:t> </a:t>
            </a:r>
            <a:r>
              <a:rPr b="1" spc="-45" dirty="0">
                <a:solidFill>
                  <a:schemeClr val="accent2">
                    <a:lumMod val="75000"/>
                  </a:schemeClr>
                </a:solidFill>
                <a:cs typeface="Verdana"/>
              </a:rPr>
              <a:t>a</a:t>
            </a:r>
            <a:r>
              <a:rPr b="1" spc="-130" dirty="0">
                <a:solidFill>
                  <a:schemeClr val="accent2">
                    <a:lumMod val="75000"/>
                  </a:schemeClr>
                </a:solidFill>
                <a:cs typeface="Verdana"/>
              </a:rPr>
              <a:t> </a:t>
            </a:r>
            <a:r>
              <a:rPr b="1" spc="-35" dirty="0">
                <a:solidFill>
                  <a:schemeClr val="accent2">
                    <a:lumMod val="75000"/>
                  </a:schemeClr>
                </a:solidFill>
                <a:cs typeface="Verdana"/>
              </a:rPr>
              <a:t>range</a:t>
            </a:r>
            <a:r>
              <a:rPr b="1" spc="-125" dirty="0">
                <a:solidFill>
                  <a:schemeClr val="accent2">
                    <a:lumMod val="75000"/>
                  </a:schemeClr>
                </a:solidFill>
                <a:cs typeface="Verdana"/>
              </a:rPr>
              <a:t> </a:t>
            </a:r>
            <a:r>
              <a:rPr b="1" spc="10" dirty="0">
                <a:solidFill>
                  <a:schemeClr val="accent2">
                    <a:lumMod val="75000"/>
                  </a:schemeClr>
                </a:solidFill>
                <a:cs typeface="Verdana"/>
              </a:rPr>
              <a:t>of</a:t>
            </a:r>
            <a:r>
              <a:rPr b="1" spc="-130" dirty="0">
                <a:solidFill>
                  <a:schemeClr val="accent2">
                    <a:lumMod val="75000"/>
                  </a:schemeClr>
                </a:solidFill>
                <a:cs typeface="Verdana"/>
              </a:rPr>
              <a:t> </a:t>
            </a:r>
            <a:r>
              <a:rPr b="1" spc="-20" dirty="0">
                <a:solidFill>
                  <a:schemeClr val="accent2">
                    <a:lumMod val="75000"/>
                  </a:schemeClr>
                </a:solidFill>
                <a:cs typeface="Verdana"/>
              </a:rPr>
              <a:t>progressive</a:t>
            </a:r>
            <a:r>
              <a:rPr b="1" spc="-125" dirty="0">
                <a:solidFill>
                  <a:schemeClr val="accent2">
                    <a:lumMod val="75000"/>
                  </a:schemeClr>
                </a:solidFill>
                <a:cs typeface="Verdana"/>
              </a:rPr>
              <a:t> </a:t>
            </a:r>
            <a:r>
              <a:rPr b="1" spc="-35" dirty="0">
                <a:solidFill>
                  <a:schemeClr val="accent2">
                    <a:lumMod val="75000"/>
                  </a:schemeClr>
                </a:solidFill>
                <a:cs typeface="Verdana"/>
              </a:rPr>
              <a:t>heat-related</a:t>
            </a:r>
            <a:r>
              <a:rPr b="1" spc="-130" dirty="0">
                <a:solidFill>
                  <a:schemeClr val="accent2">
                    <a:lumMod val="75000"/>
                  </a:schemeClr>
                </a:solidFill>
                <a:cs typeface="Verdana"/>
              </a:rPr>
              <a:t> </a:t>
            </a:r>
            <a:r>
              <a:rPr b="1" spc="-30" dirty="0">
                <a:solidFill>
                  <a:schemeClr val="accent2">
                    <a:lumMod val="75000"/>
                  </a:schemeClr>
                </a:solidFill>
                <a:cs typeface="Verdana"/>
              </a:rPr>
              <a:t>conditions:</a:t>
            </a:r>
            <a:endParaRPr b="1" dirty="0">
              <a:solidFill>
                <a:schemeClr val="accent2">
                  <a:lumMod val="75000"/>
                </a:schemeClr>
              </a:solidFill>
              <a:cs typeface="Verdana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DAD567-1C99-9FFC-17D5-E950E12DB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277" y="1622711"/>
            <a:ext cx="10482248" cy="4011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object 22">
            <a:extLst>
              <a:ext uri="{FF2B5EF4-FFF2-40B4-BE49-F238E27FC236}">
                <a16:creationId xmlns:a16="http://schemas.microsoft.com/office/drawing/2014/main" id="{DBA3A56E-536F-60BB-BE77-4E08B9D01204}"/>
              </a:ext>
            </a:extLst>
          </p:cNvPr>
          <p:cNvSpPr txBox="1"/>
          <p:nvPr/>
        </p:nvSpPr>
        <p:spPr>
          <a:xfrm>
            <a:off x="450276" y="5830858"/>
            <a:ext cx="10482249" cy="38407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400" spc="-55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It’s</a:t>
            </a:r>
            <a:r>
              <a:rPr sz="2400" spc="-135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400" spc="-45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im</a:t>
            </a:r>
            <a:r>
              <a:rPr sz="2400" spc="-60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p</a:t>
            </a:r>
            <a:r>
              <a:rPr sz="2400" spc="-10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o</a:t>
            </a:r>
            <a:r>
              <a:rPr sz="2400" spc="10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r</a:t>
            </a:r>
            <a:r>
              <a:rPr sz="2400" spc="-40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tant</a:t>
            </a:r>
            <a:r>
              <a:rPr sz="2400" spc="-135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400" spc="-40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that</a:t>
            </a:r>
            <a:r>
              <a:rPr sz="2400" spc="-135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400" spc="-75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w</a:t>
            </a:r>
            <a:r>
              <a:rPr sz="2400" spc="-10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e</a:t>
            </a:r>
            <a:r>
              <a:rPr sz="2400" spc="-135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400" spc="-35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all</a:t>
            </a:r>
            <a:r>
              <a:rPr sz="2400" spc="-135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400" spc="-25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kn</a:t>
            </a:r>
            <a:r>
              <a:rPr sz="2400" spc="-40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o</a:t>
            </a:r>
            <a:r>
              <a:rPr sz="2400" spc="-60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w</a:t>
            </a:r>
            <a:r>
              <a:rPr sz="2400" spc="-135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400" spc="-20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h</a:t>
            </a:r>
            <a:r>
              <a:rPr sz="2400" spc="-35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o</a:t>
            </a:r>
            <a:r>
              <a:rPr sz="2400" spc="-60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w</a:t>
            </a:r>
            <a:r>
              <a:rPr sz="2400" spc="-135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400" spc="-45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t</a:t>
            </a:r>
            <a:r>
              <a:rPr sz="2400" spc="10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o</a:t>
            </a:r>
            <a:r>
              <a:rPr lang="en-US" sz="2400" spc="10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400" b="1" spc="-65" dirty="0">
                <a:solidFill>
                  <a:srgbClr val="0047BA"/>
                </a:solidFill>
                <a:latin typeface="Gill Sans MT" panose="020B0502020104020203" pitchFamily="34" charset="0"/>
                <a:cs typeface="Verdana"/>
              </a:rPr>
              <a:t>identify,</a:t>
            </a:r>
            <a:r>
              <a:rPr sz="2400" b="1" spc="-125" dirty="0">
                <a:solidFill>
                  <a:srgbClr val="0047BA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400" b="1" spc="-55" dirty="0">
                <a:solidFill>
                  <a:srgbClr val="0047BA"/>
                </a:solidFill>
                <a:latin typeface="Gill Sans MT" panose="020B0502020104020203" pitchFamily="34" charset="0"/>
                <a:cs typeface="Verdana"/>
              </a:rPr>
              <a:t>treat</a:t>
            </a:r>
            <a:r>
              <a:rPr sz="2400" b="1" spc="-120" dirty="0">
                <a:solidFill>
                  <a:srgbClr val="0047BA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400" spc="-35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and</a:t>
            </a:r>
            <a:r>
              <a:rPr sz="2400" spc="-130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400" b="1" spc="-75" dirty="0">
                <a:solidFill>
                  <a:srgbClr val="0047BA"/>
                </a:solidFill>
                <a:latin typeface="Gill Sans MT" panose="020B0502020104020203" pitchFamily="34" charset="0"/>
                <a:cs typeface="Verdana"/>
              </a:rPr>
              <a:t>prevent</a:t>
            </a:r>
            <a:r>
              <a:rPr sz="2400" b="1" spc="-120" dirty="0">
                <a:solidFill>
                  <a:srgbClr val="0047BA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400" spc="-20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these</a:t>
            </a:r>
            <a:r>
              <a:rPr sz="2400" spc="-130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400" spc="-25" dirty="0">
                <a:solidFill>
                  <a:srgbClr val="54555A"/>
                </a:solidFill>
                <a:latin typeface="Gill Sans MT" panose="020B0502020104020203" pitchFamily="34" charset="0"/>
                <a:cs typeface="Verdana"/>
              </a:rPr>
              <a:t>illnesses.</a:t>
            </a:r>
            <a:endParaRPr sz="2400" dirty="0">
              <a:latin typeface="Gill Sans MT" panose="020B0502020104020203" pitchFamily="34" charset="0"/>
              <a:cs typeface="Verdana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25AE86-2F9B-0F50-4487-AA4F5B7D1E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9317" y="748997"/>
            <a:ext cx="2841956" cy="629209"/>
          </a:xfrm>
          <a:prstGeom prst="rect">
            <a:avLst/>
          </a:prstGeom>
        </p:spPr>
      </p:pic>
      <p:sp>
        <p:nvSpPr>
          <p:cNvPr id="11" name="object 24">
            <a:extLst>
              <a:ext uri="{FF2B5EF4-FFF2-40B4-BE49-F238E27FC236}">
                <a16:creationId xmlns:a16="http://schemas.microsoft.com/office/drawing/2014/main" id="{499A3293-22E8-D914-EC19-21C4400AFAB1}"/>
              </a:ext>
            </a:extLst>
          </p:cNvPr>
          <p:cNvSpPr txBox="1"/>
          <p:nvPr/>
        </p:nvSpPr>
        <p:spPr>
          <a:xfrm>
            <a:off x="8897892" y="656750"/>
            <a:ext cx="1429033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47BA"/>
                </a:solidFill>
                <a:latin typeface="Gill Sans MT" panose="020B0502020104020203" pitchFamily="34" charset="0"/>
                <a:cs typeface="Verdana"/>
              </a:rPr>
              <a:t>L</a:t>
            </a:r>
            <a:r>
              <a:rPr sz="1600" dirty="0">
                <a:solidFill>
                  <a:srgbClr val="0047BA"/>
                </a:solidFill>
                <a:latin typeface="Gill Sans MT" panose="020B0502020104020203" pitchFamily="34" charset="0"/>
                <a:cs typeface="Verdana"/>
              </a:rPr>
              <a:t>ess</a:t>
            </a:r>
            <a:r>
              <a:rPr sz="1600" spc="-155" dirty="0">
                <a:solidFill>
                  <a:srgbClr val="0047BA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1600" spc="-5" dirty="0">
                <a:solidFill>
                  <a:srgbClr val="0047BA"/>
                </a:solidFill>
                <a:latin typeface="Gill Sans MT" panose="020B0502020104020203" pitchFamily="34" charset="0"/>
                <a:cs typeface="Verdana"/>
              </a:rPr>
              <a:t>s</a:t>
            </a:r>
            <a:r>
              <a:rPr sz="1600" spc="-45" dirty="0">
                <a:solidFill>
                  <a:srgbClr val="0047BA"/>
                </a:solidFill>
                <a:latin typeface="Gill Sans MT" panose="020B0502020104020203" pitchFamily="34" charset="0"/>
                <a:cs typeface="Verdana"/>
              </a:rPr>
              <a:t>e</a:t>
            </a:r>
            <a:r>
              <a:rPr sz="1600" spc="-90" dirty="0">
                <a:solidFill>
                  <a:srgbClr val="0047BA"/>
                </a:solidFill>
                <a:latin typeface="Gill Sans MT" panose="020B0502020104020203" pitchFamily="34" charset="0"/>
                <a:cs typeface="Verdana"/>
              </a:rPr>
              <a:t>v</a:t>
            </a:r>
            <a:r>
              <a:rPr sz="1600" spc="-35" dirty="0">
                <a:solidFill>
                  <a:srgbClr val="0047BA"/>
                </a:solidFill>
                <a:latin typeface="Gill Sans MT" panose="020B0502020104020203" pitchFamily="34" charset="0"/>
                <a:cs typeface="Verdana"/>
              </a:rPr>
              <a:t>e</a:t>
            </a:r>
            <a:r>
              <a:rPr sz="1600" spc="-55" dirty="0">
                <a:solidFill>
                  <a:srgbClr val="0047BA"/>
                </a:solidFill>
                <a:latin typeface="Gill Sans MT" panose="020B0502020104020203" pitchFamily="34" charset="0"/>
                <a:cs typeface="Verdana"/>
              </a:rPr>
              <a:t>r</a:t>
            </a:r>
            <a:r>
              <a:rPr sz="1600" spc="-20" dirty="0">
                <a:solidFill>
                  <a:srgbClr val="0047BA"/>
                </a:solidFill>
                <a:latin typeface="Gill Sans MT" panose="020B0502020104020203" pitchFamily="34" charset="0"/>
                <a:cs typeface="Verdana"/>
              </a:rPr>
              <a:t>e</a:t>
            </a:r>
            <a:endParaRPr sz="1600" dirty="0">
              <a:latin typeface="Gill Sans MT" panose="020B0502020104020203" pitchFamily="34" charset="0"/>
              <a:cs typeface="Verdana"/>
            </a:endParaRPr>
          </a:p>
        </p:txBody>
      </p:sp>
      <p:sp>
        <p:nvSpPr>
          <p:cNvPr id="12" name="object 25">
            <a:extLst>
              <a:ext uri="{FF2B5EF4-FFF2-40B4-BE49-F238E27FC236}">
                <a16:creationId xmlns:a16="http://schemas.microsoft.com/office/drawing/2014/main" id="{12C787EC-9F20-CC1E-6116-8D2D2BA320B5}"/>
              </a:ext>
            </a:extLst>
          </p:cNvPr>
          <p:cNvSpPr txBox="1"/>
          <p:nvPr/>
        </p:nvSpPr>
        <p:spPr>
          <a:xfrm>
            <a:off x="11036689" y="1313573"/>
            <a:ext cx="1470451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EA580C"/>
                </a:solidFill>
                <a:latin typeface="Gill Sans MT" panose="020B0502020104020203" pitchFamily="34" charset="0"/>
                <a:cs typeface="Verdana"/>
              </a:rPr>
              <a:t>Mo</a:t>
            </a:r>
            <a:r>
              <a:rPr sz="1600" spc="-40" dirty="0">
                <a:solidFill>
                  <a:srgbClr val="EA580C"/>
                </a:solidFill>
                <a:latin typeface="Gill Sans MT" panose="020B0502020104020203" pitchFamily="34" charset="0"/>
                <a:cs typeface="Verdana"/>
              </a:rPr>
              <a:t>r</a:t>
            </a:r>
            <a:r>
              <a:rPr sz="1600" spc="-20" dirty="0">
                <a:solidFill>
                  <a:srgbClr val="EA580C"/>
                </a:solidFill>
                <a:latin typeface="Gill Sans MT" panose="020B0502020104020203" pitchFamily="34" charset="0"/>
                <a:cs typeface="Verdana"/>
              </a:rPr>
              <a:t>e</a:t>
            </a:r>
            <a:r>
              <a:rPr sz="1600" spc="-155" dirty="0">
                <a:solidFill>
                  <a:srgbClr val="EA580C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1600" spc="-5" dirty="0">
                <a:solidFill>
                  <a:srgbClr val="EA580C"/>
                </a:solidFill>
                <a:latin typeface="Gill Sans MT" panose="020B0502020104020203" pitchFamily="34" charset="0"/>
                <a:cs typeface="Verdana"/>
              </a:rPr>
              <a:t>s</a:t>
            </a:r>
            <a:r>
              <a:rPr sz="1600" spc="-45" dirty="0">
                <a:solidFill>
                  <a:srgbClr val="EA580C"/>
                </a:solidFill>
                <a:latin typeface="Gill Sans MT" panose="020B0502020104020203" pitchFamily="34" charset="0"/>
                <a:cs typeface="Verdana"/>
              </a:rPr>
              <a:t>e</a:t>
            </a:r>
            <a:r>
              <a:rPr sz="1600" spc="-90" dirty="0">
                <a:solidFill>
                  <a:srgbClr val="EA580C"/>
                </a:solidFill>
                <a:latin typeface="Gill Sans MT" panose="020B0502020104020203" pitchFamily="34" charset="0"/>
                <a:cs typeface="Verdana"/>
              </a:rPr>
              <a:t>v</a:t>
            </a:r>
            <a:r>
              <a:rPr sz="1600" spc="-35" dirty="0">
                <a:solidFill>
                  <a:srgbClr val="EA580C"/>
                </a:solidFill>
                <a:latin typeface="Gill Sans MT" panose="020B0502020104020203" pitchFamily="34" charset="0"/>
                <a:cs typeface="Verdana"/>
              </a:rPr>
              <a:t>e</a:t>
            </a:r>
            <a:r>
              <a:rPr sz="1600" spc="-60" dirty="0">
                <a:solidFill>
                  <a:srgbClr val="EA580C"/>
                </a:solidFill>
                <a:latin typeface="Gill Sans MT" panose="020B0502020104020203" pitchFamily="34" charset="0"/>
                <a:cs typeface="Verdana"/>
              </a:rPr>
              <a:t>r</a:t>
            </a:r>
            <a:r>
              <a:rPr sz="1600" spc="-20" dirty="0">
                <a:solidFill>
                  <a:srgbClr val="EA580C"/>
                </a:solidFill>
                <a:latin typeface="Gill Sans MT" panose="020B0502020104020203" pitchFamily="34" charset="0"/>
                <a:cs typeface="Verdana"/>
              </a:rPr>
              <a:t>e</a:t>
            </a:r>
            <a:endParaRPr sz="1600" dirty="0">
              <a:latin typeface="Gill Sans MT" panose="020B0502020104020203" pitchFamily="34" charset="0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862845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47DD34-6D83-D441-4EA1-08C26B31461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69726D-2F23-1393-686E-88FF1975CA5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C879E47-C299-98BD-9806-7CB71A4A4B6D}"/>
              </a:ext>
            </a:extLst>
          </p:cNvPr>
          <p:cNvSpPr txBox="1">
            <a:spLocks/>
          </p:cNvSpPr>
          <p:nvPr/>
        </p:nvSpPr>
        <p:spPr>
          <a:xfrm>
            <a:off x="1863869" y="246767"/>
            <a:ext cx="8425632" cy="482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b="1" dirty="0">
                <a:latin typeface="Gill Sans MT" panose="020B0502020104020203" pitchFamily="34" charset="0"/>
              </a:rPr>
              <a:t>Heat Illness &amp; Symptoms</a:t>
            </a:r>
          </a:p>
        </p:txBody>
      </p:sp>
      <p:sp>
        <p:nvSpPr>
          <p:cNvPr id="27" name="object 2">
            <a:extLst>
              <a:ext uri="{FF2B5EF4-FFF2-40B4-BE49-F238E27FC236}">
                <a16:creationId xmlns:a16="http://schemas.microsoft.com/office/drawing/2014/main" id="{719AC3F2-DC56-3F8B-D14C-B1097538170B}"/>
              </a:ext>
            </a:extLst>
          </p:cNvPr>
          <p:cNvSpPr txBox="1"/>
          <p:nvPr/>
        </p:nvSpPr>
        <p:spPr>
          <a:xfrm>
            <a:off x="4248573" y="1442147"/>
            <a:ext cx="6719147" cy="75576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2400" spc="-13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Heat</a:t>
            </a:r>
            <a:r>
              <a:rPr sz="2400" spc="-7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Rash</a:t>
            </a:r>
            <a:r>
              <a:rPr sz="2400" spc="13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>
                <a:solidFill>
                  <a:srgbClr val="0D21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a</a:t>
            </a:r>
            <a:r>
              <a:rPr sz="2400" spc="-20" dirty="0">
                <a:solidFill>
                  <a:srgbClr val="0D21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>
                <a:solidFill>
                  <a:srgbClr val="0D21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skin</a:t>
            </a:r>
            <a:r>
              <a:rPr sz="2400" spc="-13" dirty="0">
                <a:solidFill>
                  <a:srgbClr val="0D21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-7" dirty="0">
                <a:solidFill>
                  <a:srgbClr val="0D21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irritation</a:t>
            </a:r>
            <a:r>
              <a:rPr sz="2400" spc="7" dirty="0">
                <a:solidFill>
                  <a:srgbClr val="0D21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-7" dirty="0">
                <a:solidFill>
                  <a:srgbClr val="0D21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caused</a:t>
            </a:r>
            <a:r>
              <a:rPr sz="2400" dirty="0">
                <a:solidFill>
                  <a:srgbClr val="0D21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-7" dirty="0">
                <a:solidFill>
                  <a:srgbClr val="0D21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sz="2400" dirty="0">
                <a:solidFill>
                  <a:srgbClr val="0D21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-7" dirty="0">
                <a:solidFill>
                  <a:srgbClr val="0D21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excessive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933">
              <a:spcBef>
                <a:spcPts val="7"/>
              </a:spcBef>
            </a:pPr>
            <a:r>
              <a:rPr sz="2400" spc="-13" dirty="0">
                <a:solidFill>
                  <a:srgbClr val="0D21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sweating</a:t>
            </a:r>
            <a:r>
              <a:rPr sz="2400" spc="53" dirty="0">
                <a:solidFill>
                  <a:srgbClr val="0D21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-7" dirty="0">
                <a:solidFill>
                  <a:srgbClr val="0D21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during</a:t>
            </a:r>
            <a:r>
              <a:rPr sz="2400" spc="27" dirty="0">
                <a:solidFill>
                  <a:srgbClr val="0D21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-7" dirty="0">
                <a:solidFill>
                  <a:srgbClr val="0D21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hot, humid</a:t>
            </a:r>
            <a:r>
              <a:rPr sz="2400" spc="7" dirty="0">
                <a:solidFill>
                  <a:srgbClr val="0D21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-33" dirty="0">
                <a:solidFill>
                  <a:srgbClr val="0D21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weather.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8" name="object 3">
            <a:extLst>
              <a:ext uri="{FF2B5EF4-FFF2-40B4-BE49-F238E27FC236}">
                <a16:creationId xmlns:a16="http://schemas.microsoft.com/office/drawing/2014/main" id="{F9B0DC1B-1DAF-B749-3787-9CE8339467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149811"/>
              </p:ext>
            </p:extLst>
          </p:nvPr>
        </p:nvGraphicFramePr>
        <p:xfrm>
          <a:off x="4023666" y="2767753"/>
          <a:ext cx="7239000" cy="30318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94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55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33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800" b="1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Illness</a:t>
                      </a:r>
                      <a:endParaRPr sz="18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979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800" b="1" spc="-1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Symptoms</a:t>
                      </a:r>
                      <a:endParaRPr sz="180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979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800" b="1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Recommended</a:t>
                      </a:r>
                      <a:r>
                        <a:rPr sz="1800" b="1" spc="-6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b="1" spc="-1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Actions</a:t>
                      </a:r>
                      <a:endParaRPr sz="180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979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53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Heat</a:t>
                      </a:r>
                      <a:r>
                        <a:rPr sz="1800" spc="-3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rash</a:t>
                      </a:r>
                      <a:endParaRPr sz="180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979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636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Looks</a:t>
                      </a:r>
                      <a:r>
                        <a:rPr sz="1800" spc="-3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like</a:t>
                      </a:r>
                      <a:r>
                        <a:rPr sz="1800" spc="-5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</a:t>
                      </a:r>
                      <a:r>
                        <a:rPr sz="1800" spc="-43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red cluster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 pimples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 small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blisters</a:t>
                      </a:r>
                      <a:endParaRPr sz="18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979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975" marR="338455" indent="-342900">
                        <a:lnSpc>
                          <a:spcPct val="100000"/>
                        </a:lnSpc>
                        <a:spcBef>
                          <a:spcPts val="234"/>
                        </a:spcBef>
                        <a:buChar char="•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1800" spc="-1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Work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</a:t>
                      </a:r>
                      <a:r>
                        <a:rPr sz="1800" spc="-2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sz="1800" spc="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1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cooler,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less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humid</a:t>
                      </a:r>
                      <a:r>
                        <a:rPr sz="1800" spc="-2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environment</a:t>
                      </a:r>
                      <a:r>
                        <a:rPr sz="1800" spc="-1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when </a:t>
                      </a:r>
                      <a:r>
                        <a:rPr sz="1800" spc="-43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possible</a:t>
                      </a:r>
                      <a:endParaRPr sz="18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34975" indent="-343535">
                        <a:lnSpc>
                          <a:spcPct val="100000"/>
                        </a:lnSpc>
                        <a:buChar char="•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Keep</a:t>
                      </a:r>
                      <a:r>
                        <a:rPr sz="1800" spc="-1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affected</a:t>
                      </a:r>
                      <a:r>
                        <a:rPr sz="1800" spc="1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area</a:t>
                      </a:r>
                      <a:r>
                        <a:rPr sz="1800" spc="-1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dry</a:t>
                      </a:r>
                      <a:endParaRPr sz="18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34975" marR="179070" indent="-342900">
                        <a:lnSpc>
                          <a:spcPct val="100000"/>
                        </a:lnSpc>
                        <a:buChar char="•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May use dusting powder to </a:t>
                      </a:r>
                      <a:r>
                        <a:rPr sz="1800" spc="-43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increase</a:t>
                      </a:r>
                      <a:r>
                        <a:rPr sz="1800" spc="-1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comfort</a:t>
                      </a:r>
                      <a:endParaRPr sz="18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979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9" name="object 6">
            <a:extLst>
              <a:ext uri="{FF2B5EF4-FFF2-40B4-BE49-F238E27FC236}">
                <a16:creationId xmlns:a16="http://schemas.microsoft.com/office/drawing/2014/main" id="{D1B21424-4FC1-0386-B869-C0CA3320A233}"/>
              </a:ext>
            </a:extLst>
          </p:cNvPr>
          <p:cNvGrpSpPr/>
          <p:nvPr/>
        </p:nvGrpSpPr>
        <p:grpSpPr>
          <a:xfrm>
            <a:off x="167901" y="1248824"/>
            <a:ext cx="2613151" cy="2613152"/>
            <a:chOff x="856488" y="1210055"/>
            <a:chExt cx="1959864" cy="1959864"/>
          </a:xfrm>
        </p:grpSpPr>
        <p:pic>
          <p:nvPicPr>
            <p:cNvPr id="30" name="object 9">
              <a:extLst>
                <a:ext uri="{FF2B5EF4-FFF2-40B4-BE49-F238E27FC236}">
                  <a16:creationId xmlns:a16="http://schemas.microsoft.com/office/drawing/2014/main" id="{824ACD8C-269D-9E17-B723-51CC189D31B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6488" y="1210055"/>
              <a:ext cx="1959864" cy="1959864"/>
            </a:xfrm>
            <a:prstGeom prst="rect">
              <a:avLst/>
            </a:prstGeom>
          </p:spPr>
        </p:pic>
        <p:sp>
          <p:nvSpPr>
            <p:cNvPr id="31" name="object 10">
              <a:extLst>
                <a:ext uri="{FF2B5EF4-FFF2-40B4-BE49-F238E27FC236}">
                  <a16:creationId xmlns:a16="http://schemas.microsoft.com/office/drawing/2014/main" id="{D41ACE02-7C95-1EA9-53C2-A8487611FCF3}"/>
                </a:ext>
              </a:extLst>
            </p:cNvPr>
            <p:cNvSpPr/>
            <p:nvPr/>
          </p:nvSpPr>
          <p:spPr>
            <a:xfrm>
              <a:off x="899160" y="1229867"/>
              <a:ext cx="1879600" cy="1879600"/>
            </a:xfrm>
            <a:custGeom>
              <a:avLst/>
              <a:gdLst/>
              <a:ahLst/>
              <a:cxnLst/>
              <a:rect l="l" t="t" r="r" b="b"/>
              <a:pathLst>
                <a:path w="1879600" h="1879600">
                  <a:moveTo>
                    <a:pt x="939546" y="0"/>
                  </a:moveTo>
                  <a:lnTo>
                    <a:pt x="891194" y="1222"/>
                  </a:lnTo>
                  <a:lnTo>
                    <a:pt x="843478" y="4850"/>
                  </a:lnTo>
                  <a:lnTo>
                    <a:pt x="796456" y="10825"/>
                  </a:lnTo>
                  <a:lnTo>
                    <a:pt x="750187" y="19087"/>
                  </a:lnTo>
                  <a:lnTo>
                    <a:pt x="704730" y="29577"/>
                  </a:lnTo>
                  <a:lnTo>
                    <a:pt x="660144" y="42237"/>
                  </a:lnTo>
                  <a:lnTo>
                    <a:pt x="616488" y="57008"/>
                  </a:lnTo>
                  <a:lnTo>
                    <a:pt x="573821" y="73830"/>
                  </a:lnTo>
                  <a:lnTo>
                    <a:pt x="532203" y="92645"/>
                  </a:lnTo>
                  <a:lnTo>
                    <a:pt x="491691" y="113393"/>
                  </a:lnTo>
                  <a:lnTo>
                    <a:pt x="452346" y="136015"/>
                  </a:lnTo>
                  <a:lnTo>
                    <a:pt x="414225" y="160453"/>
                  </a:lnTo>
                  <a:lnTo>
                    <a:pt x="377389" y="186647"/>
                  </a:lnTo>
                  <a:lnTo>
                    <a:pt x="341897" y="214538"/>
                  </a:lnTo>
                  <a:lnTo>
                    <a:pt x="307806" y="244068"/>
                  </a:lnTo>
                  <a:lnTo>
                    <a:pt x="275177" y="275177"/>
                  </a:lnTo>
                  <a:lnTo>
                    <a:pt x="244068" y="307806"/>
                  </a:lnTo>
                  <a:lnTo>
                    <a:pt x="214538" y="341897"/>
                  </a:lnTo>
                  <a:lnTo>
                    <a:pt x="186647" y="377389"/>
                  </a:lnTo>
                  <a:lnTo>
                    <a:pt x="160453" y="414225"/>
                  </a:lnTo>
                  <a:lnTo>
                    <a:pt x="136015" y="452346"/>
                  </a:lnTo>
                  <a:lnTo>
                    <a:pt x="113393" y="491691"/>
                  </a:lnTo>
                  <a:lnTo>
                    <a:pt x="92645" y="532203"/>
                  </a:lnTo>
                  <a:lnTo>
                    <a:pt x="73830" y="573821"/>
                  </a:lnTo>
                  <a:lnTo>
                    <a:pt x="57008" y="616488"/>
                  </a:lnTo>
                  <a:lnTo>
                    <a:pt x="42237" y="660144"/>
                  </a:lnTo>
                  <a:lnTo>
                    <a:pt x="29577" y="704730"/>
                  </a:lnTo>
                  <a:lnTo>
                    <a:pt x="19087" y="750187"/>
                  </a:lnTo>
                  <a:lnTo>
                    <a:pt x="10825" y="796456"/>
                  </a:lnTo>
                  <a:lnTo>
                    <a:pt x="4850" y="843478"/>
                  </a:lnTo>
                  <a:lnTo>
                    <a:pt x="1222" y="891194"/>
                  </a:lnTo>
                  <a:lnTo>
                    <a:pt x="0" y="939546"/>
                  </a:lnTo>
                  <a:lnTo>
                    <a:pt x="1222" y="987897"/>
                  </a:lnTo>
                  <a:lnTo>
                    <a:pt x="4850" y="1035613"/>
                  </a:lnTo>
                  <a:lnTo>
                    <a:pt x="10825" y="1082635"/>
                  </a:lnTo>
                  <a:lnTo>
                    <a:pt x="19087" y="1128904"/>
                  </a:lnTo>
                  <a:lnTo>
                    <a:pt x="29577" y="1174361"/>
                  </a:lnTo>
                  <a:lnTo>
                    <a:pt x="42237" y="1218947"/>
                  </a:lnTo>
                  <a:lnTo>
                    <a:pt x="57008" y="1262603"/>
                  </a:lnTo>
                  <a:lnTo>
                    <a:pt x="73830" y="1305270"/>
                  </a:lnTo>
                  <a:lnTo>
                    <a:pt x="92645" y="1346888"/>
                  </a:lnTo>
                  <a:lnTo>
                    <a:pt x="113393" y="1387400"/>
                  </a:lnTo>
                  <a:lnTo>
                    <a:pt x="136015" y="1426745"/>
                  </a:lnTo>
                  <a:lnTo>
                    <a:pt x="160453" y="1464866"/>
                  </a:lnTo>
                  <a:lnTo>
                    <a:pt x="186647" y="1501702"/>
                  </a:lnTo>
                  <a:lnTo>
                    <a:pt x="214538" y="1537194"/>
                  </a:lnTo>
                  <a:lnTo>
                    <a:pt x="244068" y="1571285"/>
                  </a:lnTo>
                  <a:lnTo>
                    <a:pt x="275177" y="1603914"/>
                  </a:lnTo>
                  <a:lnTo>
                    <a:pt x="307806" y="1635023"/>
                  </a:lnTo>
                  <a:lnTo>
                    <a:pt x="341897" y="1664553"/>
                  </a:lnTo>
                  <a:lnTo>
                    <a:pt x="377389" y="1692444"/>
                  </a:lnTo>
                  <a:lnTo>
                    <a:pt x="414225" y="1718638"/>
                  </a:lnTo>
                  <a:lnTo>
                    <a:pt x="452346" y="1743076"/>
                  </a:lnTo>
                  <a:lnTo>
                    <a:pt x="491691" y="1765698"/>
                  </a:lnTo>
                  <a:lnTo>
                    <a:pt x="532203" y="1786446"/>
                  </a:lnTo>
                  <a:lnTo>
                    <a:pt x="573821" y="1805261"/>
                  </a:lnTo>
                  <a:lnTo>
                    <a:pt x="616488" y="1822083"/>
                  </a:lnTo>
                  <a:lnTo>
                    <a:pt x="660144" y="1836854"/>
                  </a:lnTo>
                  <a:lnTo>
                    <a:pt x="704730" y="1849514"/>
                  </a:lnTo>
                  <a:lnTo>
                    <a:pt x="750187" y="1860004"/>
                  </a:lnTo>
                  <a:lnTo>
                    <a:pt x="796456" y="1868266"/>
                  </a:lnTo>
                  <a:lnTo>
                    <a:pt x="843478" y="1874241"/>
                  </a:lnTo>
                  <a:lnTo>
                    <a:pt x="891194" y="1877869"/>
                  </a:lnTo>
                  <a:lnTo>
                    <a:pt x="939546" y="1879092"/>
                  </a:lnTo>
                  <a:lnTo>
                    <a:pt x="987897" y="1877869"/>
                  </a:lnTo>
                  <a:lnTo>
                    <a:pt x="1035613" y="1874241"/>
                  </a:lnTo>
                  <a:lnTo>
                    <a:pt x="1082635" y="1868266"/>
                  </a:lnTo>
                  <a:lnTo>
                    <a:pt x="1128904" y="1860004"/>
                  </a:lnTo>
                  <a:lnTo>
                    <a:pt x="1174361" y="1849514"/>
                  </a:lnTo>
                  <a:lnTo>
                    <a:pt x="1218947" y="1836854"/>
                  </a:lnTo>
                  <a:lnTo>
                    <a:pt x="1262603" y="1822083"/>
                  </a:lnTo>
                  <a:lnTo>
                    <a:pt x="1305270" y="1805261"/>
                  </a:lnTo>
                  <a:lnTo>
                    <a:pt x="1346888" y="1786446"/>
                  </a:lnTo>
                  <a:lnTo>
                    <a:pt x="1387400" y="1765698"/>
                  </a:lnTo>
                  <a:lnTo>
                    <a:pt x="1426745" y="1743076"/>
                  </a:lnTo>
                  <a:lnTo>
                    <a:pt x="1464866" y="1718638"/>
                  </a:lnTo>
                  <a:lnTo>
                    <a:pt x="1501702" y="1692444"/>
                  </a:lnTo>
                  <a:lnTo>
                    <a:pt x="1537194" y="1664553"/>
                  </a:lnTo>
                  <a:lnTo>
                    <a:pt x="1571285" y="1635023"/>
                  </a:lnTo>
                  <a:lnTo>
                    <a:pt x="1603914" y="1603914"/>
                  </a:lnTo>
                  <a:lnTo>
                    <a:pt x="1635023" y="1571285"/>
                  </a:lnTo>
                  <a:lnTo>
                    <a:pt x="1664553" y="1537194"/>
                  </a:lnTo>
                  <a:lnTo>
                    <a:pt x="1692444" y="1501702"/>
                  </a:lnTo>
                  <a:lnTo>
                    <a:pt x="1718638" y="1464866"/>
                  </a:lnTo>
                  <a:lnTo>
                    <a:pt x="1743076" y="1426745"/>
                  </a:lnTo>
                  <a:lnTo>
                    <a:pt x="1765698" y="1387400"/>
                  </a:lnTo>
                  <a:lnTo>
                    <a:pt x="1786446" y="1346888"/>
                  </a:lnTo>
                  <a:lnTo>
                    <a:pt x="1805261" y="1305270"/>
                  </a:lnTo>
                  <a:lnTo>
                    <a:pt x="1822083" y="1262603"/>
                  </a:lnTo>
                  <a:lnTo>
                    <a:pt x="1836854" y="1218947"/>
                  </a:lnTo>
                  <a:lnTo>
                    <a:pt x="1849514" y="1174361"/>
                  </a:lnTo>
                  <a:lnTo>
                    <a:pt x="1860004" y="1128904"/>
                  </a:lnTo>
                  <a:lnTo>
                    <a:pt x="1868266" y="1082635"/>
                  </a:lnTo>
                  <a:lnTo>
                    <a:pt x="1874241" y="1035613"/>
                  </a:lnTo>
                  <a:lnTo>
                    <a:pt x="1877869" y="987897"/>
                  </a:lnTo>
                  <a:lnTo>
                    <a:pt x="1879091" y="939546"/>
                  </a:lnTo>
                  <a:lnTo>
                    <a:pt x="1877869" y="891194"/>
                  </a:lnTo>
                  <a:lnTo>
                    <a:pt x="1874241" y="843478"/>
                  </a:lnTo>
                  <a:lnTo>
                    <a:pt x="1868266" y="796456"/>
                  </a:lnTo>
                  <a:lnTo>
                    <a:pt x="1860004" y="750187"/>
                  </a:lnTo>
                  <a:lnTo>
                    <a:pt x="1849514" y="704730"/>
                  </a:lnTo>
                  <a:lnTo>
                    <a:pt x="1836854" y="660144"/>
                  </a:lnTo>
                  <a:lnTo>
                    <a:pt x="1822083" y="616488"/>
                  </a:lnTo>
                  <a:lnTo>
                    <a:pt x="1805261" y="573821"/>
                  </a:lnTo>
                  <a:lnTo>
                    <a:pt x="1786446" y="532203"/>
                  </a:lnTo>
                  <a:lnTo>
                    <a:pt x="1765698" y="491691"/>
                  </a:lnTo>
                  <a:lnTo>
                    <a:pt x="1743076" y="452346"/>
                  </a:lnTo>
                  <a:lnTo>
                    <a:pt x="1718638" y="414225"/>
                  </a:lnTo>
                  <a:lnTo>
                    <a:pt x="1692444" y="377389"/>
                  </a:lnTo>
                  <a:lnTo>
                    <a:pt x="1664553" y="341897"/>
                  </a:lnTo>
                  <a:lnTo>
                    <a:pt x="1635023" y="307806"/>
                  </a:lnTo>
                  <a:lnTo>
                    <a:pt x="1603914" y="275177"/>
                  </a:lnTo>
                  <a:lnTo>
                    <a:pt x="1571285" y="244068"/>
                  </a:lnTo>
                  <a:lnTo>
                    <a:pt x="1537194" y="214538"/>
                  </a:lnTo>
                  <a:lnTo>
                    <a:pt x="1501702" y="186647"/>
                  </a:lnTo>
                  <a:lnTo>
                    <a:pt x="1464866" y="160453"/>
                  </a:lnTo>
                  <a:lnTo>
                    <a:pt x="1426745" y="136015"/>
                  </a:lnTo>
                  <a:lnTo>
                    <a:pt x="1387400" y="113393"/>
                  </a:lnTo>
                  <a:lnTo>
                    <a:pt x="1346888" y="92645"/>
                  </a:lnTo>
                  <a:lnTo>
                    <a:pt x="1305270" y="73830"/>
                  </a:lnTo>
                  <a:lnTo>
                    <a:pt x="1262603" y="57008"/>
                  </a:lnTo>
                  <a:lnTo>
                    <a:pt x="1218947" y="42237"/>
                  </a:lnTo>
                  <a:lnTo>
                    <a:pt x="1174361" y="29577"/>
                  </a:lnTo>
                  <a:lnTo>
                    <a:pt x="1128904" y="19087"/>
                  </a:lnTo>
                  <a:lnTo>
                    <a:pt x="1082635" y="10825"/>
                  </a:lnTo>
                  <a:lnTo>
                    <a:pt x="1035613" y="4850"/>
                  </a:lnTo>
                  <a:lnTo>
                    <a:pt x="987897" y="1222"/>
                  </a:lnTo>
                  <a:lnTo>
                    <a:pt x="939546" y="0"/>
                  </a:lnTo>
                  <a:close/>
                </a:path>
              </a:pathLst>
            </a:custGeom>
            <a:solidFill>
              <a:srgbClr val="DA6607"/>
            </a:solidFill>
          </p:spPr>
          <p:txBody>
            <a:bodyPr wrap="square" lIns="0" tIns="0" rIns="0" bIns="0" rtlCol="0"/>
            <a:lstStyle/>
            <a:p>
              <a:endParaRPr sz="2400" dirty="0">
                <a:latin typeface="Gill Sans MT" panose="020B0502020104020203" pitchFamily="34" charset="0"/>
              </a:endParaRPr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4CAD8071-64B3-124F-736F-C4EE55260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511" y="3861976"/>
            <a:ext cx="1887899" cy="2788282"/>
          </a:xfrm>
          <a:prstGeom prst="rect">
            <a:avLst/>
          </a:prstGeom>
        </p:spPr>
      </p:pic>
      <p:sp>
        <p:nvSpPr>
          <p:cNvPr id="33" name="object 11">
            <a:extLst>
              <a:ext uri="{FF2B5EF4-FFF2-40B4-BE49-F238E27FC236}">
                <a16:creationId xmlns:a16="http://schemas.microsoft.com/office/drawing/2014/main" id="{11070871-846B-FC98-2295-22AC23CF4A92}"/>
              </a:ext>
            </a:extLst>
          </p:cNvPr>
          <p:cNvSpPr txBox="1"/>
          <p:nvPr/>
        </p:nvSpPr>
        <p:spPr>
          <a:xfrm>
            <a:off x="712899" y="2335091"/>
            <a:ext cx="152315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2400" b="1" spc="-13" dirty="0">
                <a:solidFill>
                  <a:srgbClr val="FFFFFF"/>
                </a:solidFill>
                <a:latin typeface="Gill Sans MT" panose="020B0502020104020203" pitchFamily="34" charset="0"/>
                <a:cs typeface="Arial"/>
              </a:rPr>
              <a:t>Heat</a:t>
            </a:r>
            <a:r>
              <a:rPr sz="2400" b="1" spc="-73" dirty="0">
                <a:solidFill>
                  <a:srgbClr val="FFFFFF"/>
                </a:solidFill>
                <a:latin typeface="Gill Sans MT" panose="020B0502020104020203" pitchFamily="34" charset="0"/>
                <a:cs typeface="Arial"/>
              </a:rPr>
              <a:t> </a:t>
            </a:r>
            <a:r>
              <a:rPr sz="2400" b="1" spc="-7" dirty="0">
                <a:solidFill>
                  <a:srgbClr val="FFFFFF"/>
                </a:solidFill>
                <a:latin typeface="Gill Sans MT" panose="020B0502020104020203" pitchFamily="34" charset="0"/>
                <a:cs typeface="Arial"/>
              </a:rPr>
              <a:t>Rash</a:t>
            </a:r>
            <a:endParaRPr sz="2400" dirty="0">
              <a:latin typeface="Gill Sans MT" panose="020B0502020104020203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2273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89DDF6-6A39-1F2F-2630-119D8FCB210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2B1B40-E220-BC94-13B8-23A29DAB61D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A07E7A0-FD43-20E4-969A-836A5952C4A8}"/>
              </a:ext>
            </a:extLst>
          </p:cNvPr>
          <p:cNvSpPr txBox="1">
            <a:spLocks/>
          </p:cNvSpPr>
          <p:nvPr/>
        </p:nvSpPr>
        <p:spPr>
          <a:xfrm>
            <a:off x="1863869" y="246767"/>
            <a:ext cx="8425632" cy="482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b="1" dirty="0">
                <a:latin typeface="Gill Sans MT" panose="020B0502020104020203" pitchFamily="34" charset="0"/>
              </a:rPr>
              <a:t>Heat Stress Related Illness</a:t>
            </a:r>
          </a:p>
        </p:txBody>
      </p:sp>
      <p:graphicFrame>
        <p:nvGraphicFramePr>
          <p:cNvPr id="7" name="object 2">
            <a:extLst>
              <a:ext uri="{FF2B5EF4-FFF2-40B4-BE49-F238E27FC236}">
                <a16:creationId xmlns:a16="http://schemas.microsoft.com/office/drawing/2014/main" id="{06B1C9CE-5146-5F33-E308-24C9A698BE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778111"/>
              </p:ext>
            </p:extLst>
          </p:nvPr>
        </p:nvGraphicFramePr>
        <p:xfrm>
          <a:off x="3955276" y="2116670"/>
          <a:ext cx="7341444" cy="42062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0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92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215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65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Illness</a:t>
                      </a:r>
                      <a:endParaRPr sz="180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1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Symptoms</a:t>
                      </a:r>
                      <a:endParaRPr sz="180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Recommended</a:t>
                      </a:r>
                      <a:r>
                        <a:rPr sz="1800" b="1" spc="-6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b="1" spc="-1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Actions</a:t>
                      </a:r>
                      <a:endParaRPr sz="180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680">
                <a:tc>
                  <a:txBody>
                    <a:bodyPr/>
                    <a:lstStyle/>
                    <a:p>
                      <a:pPr marL="91440" marR="41846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Heat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1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</a:t>
                      </a:r>
                      <a:r>
                        <a:rPr sz="1800" spc="-1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ps</a:t>
                      </a: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12636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Muscle pain </a:t>
                      </a:r>
                      <a:r>
                        <a:rPr sz="1800" spc="-40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 spasms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usually in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the </a:t>
                      </a:r>
                      <a:r>
                        <a:rPr sz="1800" spc="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abdomen,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arms</a:t>
                      </a:r>
                      <a:r>
                        <a:rPr sz="1800" spc="-5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800" spc="-3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legs</a:t>
                      </a: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975" marR="182245" indent="-343535">
                        <a:lnSpc>
                          <a:spcPct val="100000"/>
                        </a:lnSpc>
                        <a:spcBef>
                          <a:spcPts val="229"/>
                        </a:spcBef>
                        <a:buChar char="•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Stop</a:t>
                      </a:r>
                      <a:r>
                        <a:rPr sz="1800" spc="-2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all</a:t>
                      </a:r>
                      <a:r>
                        <a:rPr sz="1800" spc="-1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activity</a:t>
                      </a:r>
                      <a:r>
                        <a:rPr sz="1800" spc="-3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sz="1800" spc="-2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sit</a:t>
                      </a:r>
                      <a:r>
                        <a:rPr sz="1800" spc="-2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</a:t>
                      </a:r>
                      <a:r>
                        <a:rPr sz="1800" spc="-1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sz="1800" spc="-1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cool </a:t>
                      </a:r>
                      <a:r>
                        <a:rPr sz="1800" spc="-37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place</a:t>
                      </a:r>
                    </a:p>
                    <a:p>
                      <a:pPr marL="434975" marR="496570" indent="-343535">
                        <a:lnSpc>
                          <a:spcPct val="100000"/>
                        </a:lnSpc>
                        <a:buChar char="•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Drink</a:t>
                      </a:r>
                      <a:r>
                        <a:rPr sz="1800" spc="-2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clear</a:t>
                      </a:r>
                      <a:r>
                        <a:rPr sz="1800" spc="-3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juice</a:t>
                      </a:r>
                      <a:r>
                        <a:rPr sz="1800" spc="-4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800" spc="-1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sz="1800" spc="-2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sports </a:t>
                      </a:r>
                      <a:r>
                        <a:rPr sz="1800" spc="-37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beverage</a:t>
                      </a:r>
                      <a:endParaRPr sz="18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34975" indent="-343535">
                        <a:lnSpc>
                          <a:spcPct val="100000"/>
                        </a:lnSpc>
                        <a:buChar char="•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</a:t>
                      </a:r>
                      <a:r>
                        <a:rPr sz="1800" spc="-2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</a:t>
                      </a:r>
                      <a:r>
                        <a:rPr sz="1800" spc="-3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</a:t>
                      </a:r>
                      <a:r>
                        <a:rPr sz="1800" spc="-5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</a:t>
                      </a:r>
                      <a:r>
                        <a:rPr sz="1800" spc="-2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strenuous</a:t>
                      </a:r>
                      <a:r>
                        <a:rPr sz="1800" spc="-6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work</a:t>
                      </a:r>
                      <a:endParaRPr sz="18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349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</a:t>
                      </a:r>
                      <a:r>
                        <a:rPr sz="1800" spc="-4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few</a:t>
                      </a:r>
                      <a:r>
                        <a:rPr sz="1800" spc="-5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hours</a:t>
                      </a:r>
                    </a:p>
                    <a:p>
                      <a:pPr marL="434975" indent="-343535">
                        <a:lnSpc>
                          <a:spcPct val="100000"/>
                        </a:lnSpc>
                        <a:buChar char="•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Seek</a:t>
                      </a:r>
                      <a:r>
                        <a:rPr sz="1800" spc="-1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1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edical</a:t>
                      </a:r>
                      <a:r>
                        <a:rPr sz="1800" spc="-10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Attention</a:t>
                      </a:r>
                      <a:r>
                        <a:rPr sz="1800" spc="-4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if:</a:t>
                      </a:r>
                    </a:p>
                    <a:p>
                      <a:pPr marL="892175" marR="610870" lvl="1" indent="-342900">
                        <a:lnSpc>
                          <a:spcPct val="100000"/>
                        </a:lnSpc>
                        <a:buChar char="•"/>
                        <a:tabLst>
                          <a:tab pos="892175" algn="l"/>
                          <a:tab pos="892810" algn="l"/>
                        </a:tabLst>
                      </a:pP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Employee</a:t>
                      </a:r>
                      <a:r>
                        <a:rPr sz="1800" spc="-4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</a:t>
                      </a:r>
                      <a:r>
                        <a:rPr sz="1800" spc="-4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heart </a:t>
                      </a:r>
                      <a:r>
                        <a:rPr sz="1800" spc="-37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problems</a:t>
                      </a:r>
                    </a:p>
                    <a:p>
                      <a:pPr marL="892175" lvl="1" indent="-343535">
                        <a:lnSpc>
                          <a:spcPct val="100000"/>
                        </a:lnSpc>
                        <a:buChar char="•"/>
                        <a:tabLst>
                          <a:tab pos="892175" algn="l"/>
                          <a:tab pos="892810" algn="l"/>
                        </a:tabLst>
                      </a:pP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Employee</a:t>
                      </a:r>
                      <a:r>
                        <a:rPr sz="1800" spc="-2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r>
                        <a:rPr sz="1800" spc="-1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</a:t>
                      </a:r>
                      <a:r>
                        <a:rPr sz="1800" spc="-3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low-</a:t>
                      </a:r>
                      <a:endParaRPr sz="18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892175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sodium</a:t>
                      </a:r>
                      <a:r>
                        <a:rPr sz="1800" spc="-8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diet</a:t>
                      </a:r>
                    </a:p>
                    <a:p>
                      <a:pPr marL="892175" marR="364490" lvl="1" indent="-342900">
                        <a:lnSpc>
                          <a:spcPct val="100000"/>
                        </a:lnSpc>
                        <a:buChar char="•"/>
                        <a:tabLst>
                          <a:tab pos="892175" algn="l"/>
                          <a:tab pos="892810" algn="l"/>
                        </a:tabLst>
                      </a:pP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Cramps</a:t>
                      </a:r>
                      <a:r>
                        <a:rPr sz="1800" spc="-3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</a:t>
                      </a:r>
                      <a:r>
                        <a:rPr sz="1800" spc="-4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</a:t>
                      </a:r>
                      <a:r>
                        <a:rPr sz="1800" spc="-3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subside </a:t>
                      </a:r>
                      <a:r>
                        <a:rPr sz="1800" spc="-37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within</a:t>
                      </a:r>
                      <a:r>
                        <a:rPr sz="1800" spc="-1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one</a:t>
                      </a:r>
                      <a:r>
                        <a:rPr sz="1800" spc="-2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hour</a:t>
                      </a: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object 9">
            <a:extLst>
              <a:ext uri="{FF2B5EF4-FFF2-40B4-BE49-F238E27FC236}">
                <a16:creationId xmlns:a16="http://schemas.microsoft.com/office/drawing/2014/main" id="{E8716453-2662-433E-A54F-B2914C4A22AC}"/>
              </a:ext>
            </a:extLst>
          </p:cNvPr>
          <p:cNvSpPr txBox="1"/>
          <p:nvPr/>
        </p:nvSpPr>
        <p:spPr>
          <a:xfrm>
            <a:off x="466513" y="570775"/>
            <a:ext cx="10658687" cy="23877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>
              <a:spcBef>
                <a:spcPts val="13"/>
              </a:spcBef>
            </a:pPr>
            <a:endParaRPr sz="2000" dirty="0">
              <a:latin typeface="Gill Sans MT" panose="020B0502020104020203" pitchFamily="34" charset="0"/>
              <a:cs typeface="Calibri" panose="020F0502020204030204" pitchFamily="34" charset="0"/>
            </a:endParaRPr>
          </a:p>
          <a:p>
            <a:pPr marL="3512732" marR="6773">
              <a:lnSpc>
                <a:spcPct val="90100"/>
              </a:lnSpc>
            </a:pPr>
            <a:r>
              <a:rPr sz="2000" spc="-7" dirty="0">
                <a:solidFill>
                  <a:srgbClr val="FF000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Heat </a:t>
            </a:r>
            <a:r>
              <a:rPr sz="2000" dirty="0">
                <a:solidFill>
                  <a:srgbClr val="FF000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Cramps </a:t>
            </a:r>
            <a:r>
              <a:rPr sz="2000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usually </a:t>
            </a:r>
            <a:r>
              <a:rPr sz="2000" spc="-7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affect employees who sweat </a:t>
            </a:r>
            <a:r>
              <a:rPr sz="2000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a lot.</a:t>
            </a:r>
            <a:r>
              <a:rPr sz="2000" spc="7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 </a:t>
            </a:r>
            <a:r>
              <a:rPr sz="2000" spc="-7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This </a:t>
            </a:r>
            <a:r>
              <a:rPr sz="2000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 </a:t>
            </a:r>
            <a:r>
              <a:rPr sz="2000" spc="-7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sweating </a:t>
            </a:r>
            <a:r>
              <a:rPr sz="2000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depletes the </a:t>
            </a:r>
            <a:r>
              <a:rPr sz="2000" spc="-13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body’s </a:t>
            </a:r>
            <a:r>
              <a:rPr sz="2000" spc="-7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salt </a:t>
            </a:r>
            <a:r>
              <a:rPr sz="2000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and moisture </a:t>
            </a:r>
            <a:r>
              <a:rPr sz="2000" spc="-7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levels.</a:t>
            </a:r>
            <a:r>
              <a:rPr sz="2000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 Low </a:t>
            </a:r>
            <a:r>
              <a:rPr sz="2000" spc="-7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sal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t </a:t>
            </a:r>
            <a:r>
              <a:rPr lang="en-US" sz="2000" spc="-540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 </a:t>
            </a:r>
            <a:r>
              <a:rPr sz="2000" spc="-7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levels in </a:t>
            </a:r>
            <a:r>
              <a:rPr sz="2000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muscles </a:t>
            </a:r>
            <a:r>
              <a:rPr sz="2000" spc="-7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causes </a:t>
            </a:r>
            <a:r>
              <a:rPr sz="2000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painful cramps.</a:t>
            </a:r>
            <a:r>
              <a:rPr sz="2000" spc="553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 </a:t>
            </a:r>
            <a:r>
              <a:rPr sz="2000" spc="-7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Heat </a:t>
            </a:r>
            <a:r>
              <a:rPr sz="2000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cramps </a:t>
            </a:r>
            <a:r>
              <a:rPr sz="2000" spc="-7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may </a:t>
            </a:r>
            <a:r>
              <a:rPr sz="2000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 also</a:t>
            </a:r>
            <a:r>
              <a:rPr sz="2000" spc="-13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 </a:t>
            </a:r>
            <a:r>
              <a:rPr sz="2000" spc="-7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be a symptom</a:t>
            </a:r>
            <a:r>
              <a:rPr sz="2000" spc="-20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of</a:t>
            </a:r>
            <a:r>
              <a:rPr sz="2000" spc="-13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 </a:t>
            </a:r>
            <a:r>
              <a:rPr sz="2000" spc="-7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heat</a:t>
            </a:r>
            <a:r>
              <a:rPr sz="2000" spc="-27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 </a:t>
            </a:r>
            <a:r>
              <a:rPr sz="2000" spc="-7" dirty="0">
                <a:solidFill>
                  <a:srgbClr val="0D214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exhaustion</a:t>
            </a:r>
            <a:endParaRPr lang="en-US" sz="2000" dirty="0">
              <a:latin typeface="Gill Sans MT" panose="020B0502020104020203" pitchFamily="34" charset="0"/>
              <a:cs typeface="Calibri" panose="020F0502020204030204" pitchFamily="34" charset="0"/>
            </a:endParaRPr>
          </a:p>
          <a:p>
            <a:pPr marR="7171934" algn="ctr">
              <a:spcBef>
                <a:spcPts val="2013"/>
              </a:spcBef>
            </a:pPr>
            <a:r>
              <a:rPr lang="en-US" sz="2000" b="1" spc="-7" dirty="0">
                <a:solidFill>
                  <a:srgbClr val="FFFFFF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Heat</a:t>
            </a:r>
            <a:endParaRPr lang="en-US" sz="2000" dirty="0">
              <a:latin typeface="Gill Sans MT" panose="020B0502020104020203" pitchFamily="34" charset="0"/>
              <a:cs typeface="Calibri" panose="020F0502020204030204" pitchFamily="34" charset="0"/>
            </a:endParaRPr>
          </a:p>
          <a:p>
            <a:pPr marR="7170241" algn="ctr"/>
            <a:r>
              <a:rPr sz="2000" b="1" spc="-7" dirty="0">
                <a:solidFill>
                  <a:srgbClr val="FFFFFF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Cramps</a:t>
            </a:r>
            <a:endParaRPr sz="2000" dirty="0">
              <a:latin typeface="Gill Sans MT" panose="020B0502020104020203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object 6">
            <a:extLst>
              <a:ext uri="{FF2B5EF4-FFF2-40B4-BE49-F238E27FC236}">
                <a16:creationId xmlns:a16="http://schemas.microsoft.com/office/drawing/2014/main" id="{7DB89F0C-5C0F-404A-8216-EFE37744ABD8}"/>
              </a:ext>
            </a:extLst>
          </p:cNvPr>
          <p:cNvGrpSpPr/>
          <p:nvPr/>
        </p:nvGrpSpPr>
        <p:grpSpPr>
          <a:xfrm>
            <a:off x="120499" y="828978"/>
            <a:ext cx="2613151" cy="2613152"/>
            <a:chOff x="856488" y="1210055"/>
            <a:chExt cx="1959864" cy="1959864"/>
          </a:xfrm>
        </p:grpSpPr>
        <p:pic>
          <p:nvPicPr>
            <p:cNvPr id="10" name="object 9">
              <a:extLst>
                <a:ext uri="{FF2B5EF4-FFF2-40B4-BE49-F238E27FC236}">
                  <a16:creationId xmlns:a16="http://schemas.microsoft.com/office/drawing/2014/main" id="{6592EF35-4DAF-FAE3-1F30-9E36252FFA8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6488" y="1210055"/>
              <a:ext cx="1959864" cy="1959864"/>
            </a:xfrm>
            <a:prstGeom prst="rect">
              <a:avLst/>
            </a:prstGeom>
          </p:spPr>
        </p:pic>
        <p:sp>
          <p:nvSpPr>
            <p:cNvPr id="11" name="object 10">
              <a:extLst>
                <a:ext uri="{FF2B5EF4-FFF2-40B4-BE49-F238E27FC236}">
                  <a16:creationId xmlns:a16="http://schemas.microsoft.com/office/drawing/2014/main" id="{7A929EA7-AB39-F684-C222-5E79FC64E31C}"/>
                </a:ext>
              </a:extLst>
            </p:cNvPr>
            <p:cNvSpPr/>
            <p:nvPr/>
          </p:nvSpPr>
          <p:spPr>
            <a:xfrm>
              <a:off x="899160" y="1229867"/>
              <a:ext cx="1879600" cy="1879600"/>
            </a:xfrm>
            <a:custGeom>
              <a:avLst/>
              <a:gdLst/>
              <a:ahLst/>
              <a:cxnLst/>
              <a:rect l="l" t="t" r="r" b="b"/>
              <a:pathLst>
                <a:path w="1879600" h="1879600">
                  <a:moveTo>
                    <a:pt x="939546" y="0"/>
                  </a:moveTo>
                  <a:lnTo>
                    <a:pt x="891194" y="1222"/>
                  </a:lnTo>
                  <a:lnTo>
                    <a:pt x="843478" y="4850"/>
                  </a:lnTo>
                  <a:lnTo>
                    <a:pt x="796456" y="10825"/>
                  </a:lnTo>
                  <a:lnTo>
                    <a:pt x="750187" y="19087"/>
                  </a:lnTo>
                  <a:lnTo>
                    <a:pt x="704730" y="29577"/>
                  </a:lnTo>
                  <a:lnTo>
                    <a:pt x="660144" y="42237"/>
                  </a:lnTo>
                  <a:lnTo>
                    <a:pt x="616488" y="57008"/>
                  </a:lnTo>
                  <a:lnTo>
                    <a:pt x="573821" y="73830"/>
                  </a:lnTo>
                  <a:lnTo>
                    <a:pt x="532203" y="92645"/>
                  </a:lnTo>
                  <a:lnTo>
                    <a:pt x="491691" y="113393"/>
                  </a:lnTo>
                  <a:lnTo>
                    <a:pt x="452346" y="136015"/>
                  </a:lnTo>
                  <a:lnTo>
                    <a:pt x="414225" y="160453"/>
                  </a:lnTo>
                  <a:lnTo>
                    <a:pt x="377389" y="186647"/>
                  </a:lnTo>
                  <a:lnTo>
                    <a:pt x="341897" y="214538"/>
                  </a:lnTo>
                  <a:lnTo>
                    <a:pt x="307806" y="244068"/>
                  </a:lnTo>
                  <a:lnTo>
                    <a:pt x="275177" y="275177"/>
                  </a:lnTo>
                  <a:lnTo>
                    <a:pt x="244068" y="307806"/>
                  </a:lnTo>
                  <a:lnTo>
                    <a:pt x="214538" y="341897"/>
                  </a:lnTo>
                  <a:lnTo>
                    <a:pt x="186647" y="377389"/>
                  </a:lnTo>
                  <a:lnTo>
                    <a:pt x="160453" y="414225"/>
                  </a:lnTo>
                  <a:lnTo>
                    <a:pt x="136015" y="452346"/>
                  </a:lnTo>
                  <a:lnTo>
                    <a:pt x="113393" y="491691"/>
                  </a:lnTo>
                  <a:lnTo>
                    <a:pt x="92645" y="532203"/>
                  </a:lnTo>
                  <a:lnTo>
                    <a:pt x="73830" y="573821"/>
                  </a:lnTo>
                  <a:lnTo>
                    <a:pt x="57008" y="616488"/>
                  </a:lnTo>
                  <a:lnTo>
                    <a:pt x="42237" y="660144"/>
                  </a:lnTo>
                  <a:lnTo>
                    <a:pt x="29577" y="704730"/>
                  </a:lnTo>
                  <a:lnTo>
                    <a:pt x="19087" y="750187"/>
                  </a:lnTo>
                  <a:lnTo>
                    <a:pt x="10825" y="796456"/>
                  </a:lnTo>
                  <a:lnTo>
                    <a:pt x="4850" y="843478"/>
                  </a:lnTo>
                  <a:lnTo>
                    <a:pt x="1222" y="891194"/>
                  </a:lnTo>
                  <a:lnTo>
                    <a:pt x="0" y="939546"/>
                  </a:lnTo>
                  <a:lnTo>
                    <a:pt x="1222" y="987897"/>
                  </a:lnTo>
                  <a:lnTo>
                    <a:pt x="4850" y="1035613"/>
                  </a:lnTo>
                  <a:lnTo>
                    <a:pt x="10825" y="1082635"/>
                  </a:lnTo>
                  <a:lnTo>
                    <a:pt x="19087" y="1128904"/>
                  </a:lnTo>
                  <a:lnTo>
                    <a:pt x="29577" y="1174361"/>
                  </a:lnTo>
                  <a:lnTo>
                    <a:pt x="42237" y="1218947"/>
                  </a:lnTo>
                  <a:lnTo>
                    <a:pt x="57008" y="1262603"/>
                  </a:lnTo>
                  <a:lnTo>
                    <a:pt x="73830" y="1305270"/>
                  </a:lnTo>
                  <a:lnTo>
                    <a:pt x="92645" y="1346888"/>
                  </a:lnTo>
                  <a:lnTo>
                    <a:pt x="113393" y="1387400"/>
                  </a:lnTo>
                  <a:lnTo>
                    <a:pt x="136015" y="1426745"/>
                  </a:lnTo>
                  <a:lnTo>
                    <a:pt x="160453" y="1464866"/>
                  </a:lnTo>
                  <a:lnTo>
                    <a:pt x="186647" y="1501702"/>
                  </a:lnTo>
                  <a:lnTo>
                    <a:pt x="214538" y="1537194"/>
                  </a:lnTo>
                  <a:lnTo>
                    <a:pt x="244068" y="1571285"/>
                  </a:lnTo>
                  <a:lnTo>
                    <a:pt x="275177" y="1603914"/>
                  </a:lnTo>
                  <a:lnTo>
                    <a:pt x="307806" y="1635023"/>
                  </a:lnTo>
                  <a:lnTo>
                    <a:pt x="341897" y="1664553"/>
                  </a:lnTo>
                  <a:lnTo>
                    <a:pt x="377389" y="1692444"/>
                  </a:lnTo>
                  <a:lnTo>
                    <a:pt x="414225" y="1718638"/>
                  </a:lnTo>
                  <a:lnTo>
                    <a:pt x="452346" y="1743076"/>
                  </a:lnTo>
                  <a:lnTo>
                    <a:pt x="491691" y="1765698"/>
                  </a:lnTo>
                  <a:lnTo>
                    <a:pt x="532203" y="1786446"/>
                  </a:lnTo>
                  <a:lnTo>
                    <a:pt x="573821" y="1805261"/>
                  </a:lnTo>
                  <a:lnTo>
                    <a:pt x="616488" y="1822083"/>
                  </a:lnTo>
                  <a:lnTo>
                    <a:pt x="660144" y="1836854"/>
                  </a:lnTo>
                  <a:lnTo>
                    <a:pt x="704730" y="1849514"/>
                  </a:lnTo>
                  <a:lnTo>
                    <a:pt x="750187" y="1860004"/>
                  </a:lnTo>
                  <a:lnTo>
                    <a:pt x="796456" y="1868266"/>
                  </a:lnTo>
                  <a:lnTo>
                    <a:pt x="843478" y="1874241"/>
                  </a:lnTo>
                  <a:lnTo>
                    <a:pt x="891194" y="1877869"/>
                  </a:lnTo>
                  <a:lnTo>
                    <a:pt x="939546" y="1879092"/>
                  </a:lnTo>
                  <a:lnTo>
                    <a:pt x="987897" y="1877869"/>
                  </a:lnTo>
                  <a:lnTo>
                    <a:pt x="1035613" y="1874241"/>
                  </a:lnTo>
                  <a:lnTo>
                    <a:pt x="1082635" y="1868266"/>
                  </a:lnTo>
                  <a:lnTo>
                    <a:pt x="1128904" y="1860004"/>
                  </a:lnTo>
                  <a:lnTo>
                    <a:pt x="1174361" y="1849514"/>
                  </a:lnTo>
                  <a:lnTo>
                    <a:pt x="1218947" y="1836854"/>
                  </a:lnTo>
                  <a:lnTo>
                    <a:pt x="1262603" y="1822083"/>
                  </a:lnTo>
                  <a:lnTo>
                    <a:pt x="1305270" y="1805261"/>
                  </a:lnTo>
                  <a:lnTo>
                    <a:pt x="1346888" y="1786446"/>
                  </a:lnTo>
                  <a:lnTo>
                    <a:pt x="1387400" y="1765698"/>
                  </a:lnTo>
                  <a:lnTo>
                    <a:pt x="1426745" y="1743076"/>
                  </a:lnTo>
                  <a:lnTo>
                    <a:pt x="1464866" y="1718638"/>
                  </a:lnTo>
                  <a:lnTo>
                    <a:pt x="1501702" y="1692444"/>
                  </a:lnTo>
                  <a:lnTo>
                    <a:pt x="1537194" y="1664553"/>
                  </a:lnTo>
                  <a:lnTo>
                    <a:pt x="1571285" y="1635023"/>
                  </a:lnTo>
                  <a:lnTo>
                    <a:pt x="1603914" y="1603914"/>
                  </a:lnTo>
                  <a:lnTo>
                    <a:pt x="1635023" y="1571285"/>
                  </a:lnTo>
                  <a:lnTo>
                    <a:pt x="1664553" y="1537194"/>
                  </a:lnTo>
                  <a:lnTo>
                    <a:pt x="1692444" y="1501702"/>
                  </a:lnTo>
                  <a:lnTo>
                    <a:pt x="1718638" y="1464866"/>
                  </a:lnTo>
                  <a:lnTo>
                    <a:pt x="1743076" y="1426745"/>
                  </a:lnTo>
                  <a:lnTo>
                    <a:pt x="1765698" y="1387400"/>
                  </a:lnTo>
                  <a:lnTo>
                    <a:pt x="1786446" y="1346888"/>
                  </a:lnTo>
                  <a:lnTo>
                    <a:pt x="1805261" y="1305270"/>
                  </a:lnTo>
                  <a:lnTo>
                    <a:pt x="1822083" y="1262603"/>
                  </a:lnTo>
                  <a:lnTo>
                    <a:pt x="1836854" y="1218947"/>
                  </a:lnTo>
                  <a:lnTo>
                    <a:pt x="1849514" y="1174361"/>
                  </a:lnTo>
                  <a:lnTo>
                    <a:pt x="1860004" y="1128904"/>
                  </a:lnTo>
                  <a:lnTo>
                    <a:pt x="1868266" y="1082635"/>
                  </a:lnTo>
                  <a:lnTo>
                    <a:pt x="1874241" y="1035613"/>
                  </a:lnTo>
                  <a:lnTo>
                    <a:pt x="1877869" y="987897"/>
                  </a:lnTo>
                  <a:lnTo>
                    <a:pt x="1879091" y="939546"/>
                  </a:lnTo>
                  <a:lnTo>
                    <a:pt x="1877869" y="891194"/>
                  </a:lnTo>
                  <a:lnTo>
                    <a:pt x="1874241" y="843478"/>
                  </a:lnTo>
                  <a:lnTo>
                    <a:pt x="1868266" y="796456"/>
                  </a:lnTo>
                  <a:lnTo>
                    <a:pt x="1860004" y="750187"/>
                  </a:lnTo>
                  <a:lnTo>
                    <a:pt x="1849514" y="704730"/>
                  </a:lnTo>
                  <a:lnTo>
                    <a:pt x="1836854" y="660144"/>
                  </a:lnTo>
                  <a:lnTo>
                    <a:pt x="1822083" y="616488"/>
                  </a:lnTo>
                  <a:lnTo>
                    <a:pt x="1805261" y="573821"/>
                  </a:lnTo>
                  <a:lnTo>
                    <a:pt x="1786446" y="532203"/>
                  </a:lnTo>
                  <a:lnTo>
                    <a:pt x="1765698" y="491691"/>
                  </a:lnTo>
                  <a:lnTo>
                    <a:pt x="1743076" y="452346"/>
                  </a:lnTo>
                  <a:lnTo>
                    <a:pt x="1718638" y="414225"/>
                  </a:lnTo>
                  <a:lnTo>
                    <a:pt x="1692444" y="377389"/>
                  </a:lnTo>
                  <a:lnTo>
                    <a:pt x="1664553" y="341897"/>
                  </a:lnTo>
                  <a:lnTo>
                    <a:pt x="1635023" y="307806"/>
                  </a:lnTo>
                  <a:lnTo>
                    <a:pt x="1603914" y="275177"/>
                  </a:lnTo>
                  <a:lnTo>
                    <a:pt x="1571285" y="244068"/>
                  </a:lnTo>
                  <a:lnTo>
                    <a:pt x="1537194" y="214538"/>
                  </a:lnTo>
                  <a:lnTo>
                    <a:pt x="1501702" y="186647"/>
                  </a:lnTo>
                  <a:lnTo>
                    <a:pt x="1464866" y="160453"/>
                  </a:lnTo>
                  <a:lnTo>
                    <a:pt x="1426745" y="136015"/>
                  </a:lnTo>
                  <a:lnTo>
                    <a:pt x="1387400" y="113393"/>
                  </a:lnTo>
                  <a:lnTo>
                    <a:pt x="1346888" y="92645"/>
                  </a:lnTo>
                  <a:lnTo>
                    <a:pt x="1305270" y="73830"/>
                  </a:lnTo>
                  <a:lnTo>
                    <a:pt x="1262603" y="57008"/>
                  </a:lnTo>
                  <a:lnTo>
                    <a:pt x="1218947" y="42237"/>
                  </a:lnTo>
                  <a:lnTo>
                    <a:pt x="1174361" y="29577"/>
                  </a:lnTo>
                  <a:lnTo>
                    <a:pt x="1128904" y="19087"/>
                  </a:lnTo>
                  <a:lnTo>
                    <a:pt x="1082635" y="10825"/>
                  </a:lnTo>
                  <a:lnTo>
                    <a:pt x="1035613" y="4850"/>
                  </a:lnTo>
                  <a:lnTo>
                    <a:pt x="987897" y="1222"/>
                  </a:lnTo>
                  <a:lnTo>
                    <a:pt x="939546" y="0"/>
                  </a:lnTo>
                  <a:close/>
                </a:path>
              </a:pathLst>
            </a:custGeom>
            <a:solidFill>
              <a:srgbClr val="DA6607"/>
            </a:solidFill>
          </p:spPr>
          <p:txBody>
            <a:bodyPr wrap="square" lIns="0" tIns="0" rIns="0" bIns="0" rtlCol="0"/>
            <a:lstStyle/>
            <a:p>
              <a:endParaRPr sz="2400"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6E0BF621-0AB8-5EFB-4675-1BA1B2BA1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839" y="3569193"/>
            <a:ext cx="1947078" cy="2689489"/>
          </a:xfrm>
          <a:prstGeom prst="rect">
            <a:avLst/>
          </a:prstGeom>
        </p:spPr>
      </p:pic>
      <p:sp>
        <p:nvSpPr>
          <p:cNvPr id="13" name="object 11">
            <a:extLst>
              <a:ext uri="{FF2B5EF4-FFF2-40B4-BE49-F238E27FC236}">
                <a16:creationId xmlns:a16="http://schemas.microsoft.com/office/drawing/2014/main" id="{AFF3407B-C00A-A136-31C8-AFA38CBD6357}"/>
              </a:ext>
            </a:extLst>
          </p:cNvPr>
          <p:cNvSpPr txBox="1"/>
          <p:nvPr/>
        </p:nvSpPr>
        <p:spPr>
          <a:xfrm>
            <a:off x="665497" y="1730579"/>
            <a:ext cx="1523153" cy="75576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algn="ctr">
              <a:spcBef>
                <a:spcPts val="133"/>
              </a:spcBef>
            </a:pPr>
            <a:r>
              <a:rPr sz="2400" b="1" spc="-13" dirty="0">
                <a:solidFill>
                  <a:srgbClr val="FFFFFF"/>
                </a:solidFill>
                <a:latin typeface="Gill Sans MT" panose="020B0502020104020203" pitchFamily="34" charset="0"/>
                <a:cs typeface="Arial"/>
              </a:rPr>
              <a:t>Heat</a:t>
            </a:r>
            <a:r>
              <a:rPr sz="2400" b="1" spc="-73" dirty="0">
                <a:solidFill>
                  <a:srgbClr val="FFFFFF"/>
                </a:solidFill>
                <a:latin typeface="Gill Sans MT" panose="020B0502020104020203" pitchFamily="34" charset="0"/>
                <a:cs typeface="Arial"/>
              </a:rPr>
              <a:t> </a:t>
            </a:r>
            <a:r>
              <a:rPr lang="en-US" sz="2400" b="1" spc="-7" dirty="0">
                <a:solidFill>
                  <a:srgbClr val="FFFFFF"/>
                </a:solidFill>
                <a:latin typeface="Gill Sans MT" panose="020B0502020104020203" pitchFamily="34" charset="0"/>
                <a:cs typeface="Arial"/>
              </a:rPr>
              <a:t>Cramps</a:t>
            </a:r>
            <a:endParaRPr sz="2400" dirty="0">
              <a:latin typeface="Gill Sans MT" panose="020B0502020104020203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482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6AC1F6-795D-936E-D18F-0A0128CD0DE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CA7CB6-0FB8-3570-82D5-42F88774CDF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E96DC60-18F9-4A21-036A-0383109382F1}"/>
              </a:ext>
            </a:extLst>
          </p:cNvPr>
          <p:cNvSpPr txBox="1">
            <a:spLocks/>
          </p:cNvSpPr>
          <p:nvPr/>
        </p:nvSpPr>
        <p:spPr>
          <a:xfrm>
            <a:off x="1863869" y="246767"/>
            <a:ext cx="8425632" cy="482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b="1" dirty="0">
                <a:latin typeface="Gill Sans MT" panose="020B0502020104020203" pitchFamily="34" charset="0"/>
              </a:rPr>
              <a:t>Heat Stress Related Illness</a:t>
            </a:r>
          </a:p>
        </p:txBody>
      </p:sp>
      <p:graphicFrame>
        <p:nvGraphicFramePr>
          <p:cNvPr id="7" name="object 2">
            <a:extLst>
              <a:ext uri="{FF2B5EF4-FFF2-40B4-BE49-F238E27FC236}">
                <a16:creationId xmlns:a16="http://schemas.microsoft.com/office/drawing/2014/main" id="{51D3A5F5-3181-0487-4E7E-FE69369636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308587"/>
              </p:ext>
            </p:extLst>
          </p:nvPr>
        </p:nvGraphicFramePr>
        <p:xfrm>
          <a:off x="3388054" y="2887027"/>
          <a:ext cx="8626551" cy="2854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85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49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430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29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Illness</a:t>
                      </a:r>
                      <a:endParaRPr sz="180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1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Symptoms</a:t>
                      </a:r>
                      <a:endParaRPr sz="180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Recommended</a:t>
                      </a:r>
                      <a:r>
                        <a:rPr sz="1800" b="1" spc="-6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b="1" spc="-1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Actions</a:t>
                      </a:r>
                      <a:endParaRPr sz="180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0894">
                <a:tc>
                  <a:txBody>
                    <a:bodyPr/>
                    <a:lstStyle/>
                    <a:p>
                      <a:pPr marL="92075" marR="1308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Heat </a:t>
                      </a:r>
                      <a:r>
                        <a:rPr sz="1800" spc="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sz="1800" spc="-2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ncope</a:t>
                      </a: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975" indent="-343535">
                        <a:lnSpc>
                          <a:spcPct val="100000"/>
                        </a:lnSpc>
                        <a:spcBef>
                          <a:spcPts val="240"/>
                        </a:spcBef>
                        <a:buChar char="•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Light-headedness</a:t>
                      </a:r>
                    </a:p>
                    <a:p>
                      <a:pPr marL="434975" indent="-343535">
                        <a:lnSpc>
                          <a:spcPct val="100000"/>
                        </a:lnSpc>
                        <a:buChar char="•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Dizziness</a:t>
                      </a:r>
                    </a:p>
                    <a:p>
                      <a:pPr marL="434975" indent="-343535">
                        <a:lnSpc>
                          <a:spcPct val="100000"/>
                        </a:lnSpc>
                        <a:buChar char="•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Fainting</a:t>
                      </a:r>
                      <a:endParaRPr sz="18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975" marR="232410" indent="-342900">
                        <a:lnSpc>
                          <a:spcPct val="100000"/>
                        </a:lnSpc>
                        <a:spcBef>
                          <a:spcPts val="240"/>
                        </a:spcBef>
                        <a:buChar char="•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Sit or lie down in a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cool</a:t>
                      </a:r>
                      <a:r>
                        <a:rPr sz="1800" spc="-3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place</a:t>
                      </a:r>
                      <a:r>
                        <a:rPr sz="1800" spc="-3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when</a:t>
                      </a:r>
                      <a:r>
                        <a:rPr sz="1800" spc="-1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they </a:t>
                      </a:r>
                      <a:r>
                        <a:rPr sz="1800" spc="-40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begin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 feel the </a:t>
                      </a:r>
                      <a:r>
                        <a:rPr sz="1800" spc="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symptoms</a:t>
                      </a:r>
                      <a:endParaRPr sz="18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34975" marR="358775" indent="-342900">
                        <a:lnSpc>
                          <a:spcPct val="100000"/>
                        </a:lnSpc>
                        <a:buChar char="•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Slowly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drink </a:t>
                      </a:r>
                      <a:r>
                        <a:rPr sz="1800" spc="-1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water, </a:t>
                      </a:r>
                      <a:r>
                        <a:rPr sz="1800" spc="-1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clear</a:t>
                      </a:r>
                      <a:r>
                        <a:rPr sz="1800" spc="-4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juice</a:t>
                      </a:r>
                      <a:r>
                        <a:rPr sz="1800" spc="-3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800" spc="-2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sports </a:t>
                      </a:r>
                      <a:r>
                        <a:rPr sz="1800" spc="-40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beverage</a:t>
                      </a:r>
                      <a:endParaRPr sz="18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object 9">
            <a:extLst>
              <a:ext uri="{FF2B5EF4-FFF2-40B4-BE49-F238E27FC236}">
                <a16:creationId xmlns:a16="http://schemas.microsoft.com/office/drawing/2014/main" id="{AF8FBEC9-3FE6-6C94-2B48-48BA4149A6E5}"/>
              </a:ext>
            </a:extLst>
          </p:cNvPr>
          <p:cNvSpPr txBox="1"/>
          <p:nvPr/>
        </p:nvSpPr>
        <p:spPr>
          <a:xfrm>
            <a:off x="466513" y="971461"/>
            <a:ext cx="10658687" cy="25108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>
              <a:spcBef>
                <a:spcPts val="13"/>
              </a:spcBef>
            </a:pPr>
            <a:endParaRPr sz="1733" dirty="0">
              <a:latin typeface="Gill Sans MT" panose="020B0502020104020203" pitchFamily="34" charset="0"/>
              <a:cs typeface="Arial MT"/>
            </a:endParaRPr>
          </a:p>
          <a:p>
            <a:pPr marL="3634649" marR="6773" algn="just"/>
            <a:r>
              <a:rPr lang="en-US" sz="2000" spc="-7" dirty="0">
                <a:solidFill>
                  <a:srgbClr val="FF0000"/>
                </a:solidFill>
                <a:latin typeface="Gill Sans MT" panose="020B0502020104020203" pitchFamily="34" charset="0"/>
                <a:cs typeface="Arial MT"/>
              </a:rPr>
              <a:t>Heat Syncope 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is 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a fainting episode or 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dizziness that 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usually </a:t>
            </a:r>
            <a:r>
              <a:rPr lang="en-US" sz="2000" spc="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occurs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with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prolonged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standing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or</a:t>
            </a:r>
            <a:r>
              <a:rPr lang="en-US" sz="2000" spc="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sudden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rising</a:t>
            </a:r>
            <a:r>
              <a:rPr lang="en-US" sz="2000" spc="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from</a:t>
            </a:r>
            <a:r>
              <a:rPr lang="en-US" sz="2000" spc="54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a 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sitting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or</a:t>
            </a:r>
            <a:r>
              <a:rPr lang="en-US" sz="2000" spc="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lying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position.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Factors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that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contribute</a:t>
            </a:r>
            <a:r>
              <a:rPr lang="en-US" sz="2000" spc="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to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heat 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syncope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include</a:t>
            </a:r>
            <a:r>
              <a:rPr lang="en-US" sz="2000" spc="-13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dehydration</a:t>
            </a:r>
            <a:r>
              <a:rPr lang="en-US" sz="2000" spc="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and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lack</a:t>
            </a:r>
            <a:r>
              <a:rPr lang="en-US" sz="2000" spc="-2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of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acclimatization</a:t>
            </a:r>
            <a:endParaRPr lang="en-US" sz="2000" dirty="0">
              <a:latin typeface="Gill Sans MT" panose="020B0502020104020203" pitchFamily="34" charset="0"/>
              <a:cs typeface="Arial MT"/>
            </a:endParaRPr>
          </a:p>
          <a:p>
            <a:pPr marR="7171934" algn="ctr">
              <a:spcBef>
                <a:spcPts val="2013"/>
              </a:spcBef>
            </a:pPr>
            <a:r>
              <a:rPr lang="en-US" sz="2400" b="1" spc="-7" dirty="0">
                <a:solidFill>
                  <a:srgbClr val="FFFFFF"/>
                </a:solidFill>
                <a:latin typeface="Gill Sans MT" panose="020B0502020104020203" pitchFamily="34" charset="0"/>
                <a:cs typeface="Arial"/>
              </a:rPr>
              <a:t>Heat</a:t>
            </a:r>
            <a:endParaRPr lang="en-US" sz="2400" dirty="0">
              <a:latin typeface="Gill Sans MT" panose="020B0502020104020203" pitchFamily="34" charset="0"/>
              <a:cs typeface="Arial"/>
            </a:endParaRPr>
          </a:p>
          <a:p>
            <a:pPr marR="7170241" algn="ctr"/>
            <a:r>
              <a:rPr sz="2400" b="1" spc="-7" dirty="0">
                <a:solidFill>
                  <a:srgbClr val="FFFFFF"/>
                </a:solidFill>
                <a:latin typeface="Gill Sans MT" panose="020B0502020104020203" pitchFamily="34" charset="0"/>
                <a:cs typeface="Arial"/>
              </a:rPr>
              <a:t>Cramps</a:t>
            </a:r>
            <a:endParaRPr sz="2400" dirty="0">
              <a:latin typeface="Gill Sans MT" panose="020B0502020104020203" pitchFamily="34" charset="0"/>
              <a:cs typeface="Arial"/>
            </a:endParaRPr>
          </a:p>
        </p:txBody>
      </p:sp>
      <p:grpSp>
        <p:nvGrpSpPr>
          <p:cNvPr id="9" name="object 6">
            <a:extLst>
              <a:ext uri="{FF2B5EF4-FFF2-40B4-BE49-F238E27FC236}">
                <a16:creationId xmlns:a16="http://schemas.microsoft.com/office/drawing/2014/main" id="{C8AC4D85-5E26-5314-B3C7-011D3D140B9C}"/>
              </a:ext>
            </a:extLst>
          </p:cNvPr>
          <p:cNvGrpSpPr/>
          <p:nvPr/>
        </p:nvGrpSpPr>
        <p:grpSpPr>
          <a:xfrm>
            <a:off x="120499" y="1229664"/>
            <a:ext cx="2613151" cy="2613152"/>
            <a:chOff x="856488" y="1210055"/>
            <a:chExt cx="1959864" cy="1959864"/>
          </a:xfrm>
        </p:grpSpPr>
        <p:pic>
          <p:nvPicPr>
            <p:cNvPr id="10" name="object 9">
              <a:extLst>
                <a:ext uri="{FF2B5EF4-FFF2-40B4-BE49-F238E27FC236}">
                  <a16:creationId xmlns:a16="http://schemas.microsoft.com/office/drawing/2014/main" id="{009451DA-50A7-1575-5AC3-CD340B27A15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6488" y="1210055"/>
              <a:ext cx="1959864" cy="1959864"/>
            </a:xfrm>
            <a:prstGeom prst="rect">
              <a:avLst/>
            </a:prstGeom>
          </p:spPr>
        </p:pic>
        <p:sp>
          <p:nvSpPr>
            <p:cNvPr id="11" name="object 10">
              <a:extLst>
                <a:ext uri="{FF2B5EF4-FFF2-40B4-BE49-F238E27FC236}">
                  <a16:creationId xmlns:a16="http://schemas.microsoft.com/office/drawing/2014/main" id="{7D8DFABD-FC37-40AB-D0CE-864CE9DF6BD8}"/>
                </a:ext>
              </a:extLst>
            </p:cNvPr>
            <p:cNvSpPr/>
            <p:nvPr/>
          </p:nvSpPr>
          <p:spPr>
            <a:xfrm>
              <a:off x="899160" y="1229867"/>
              <a:ext cx="1879600" cy="1879600"/>
            </a:xfrm>
            <a:custGeom>
              <a:avLst/>
              <a:gdLst/>
              <a:ahLst/>
              <a:cxnLst/>
              <a:rect l="l" t="t" r="r" b="b"/>
              <a:pathLst>
                <a:path w="1879600" h="1879600">
                  <a:moveTo>
                    <a:pt x="939546" y="0"/>
                  </a:moveTo>
                  <a:lnTo>
                    <a:pt x="891194" y="1222"/>
                  </a:lnTo>
                  <a:lnTo>
                    <a:pt x="843478" y="4850"/>
                  </a:lnTo>
                  <a:lnTo>
                    <a:pt x="796456" y="10825"/>
                  </a:lnTo>
                  <a:lnTo>
                    <a:pt x="750187" y="19087"/>
                  </a:lnTo>
                  <a:lnTo>
                    <a:pt x="704730" y="29577"/>
                  </a:lnTo>
                  <a:lnTo>
                    <a:pt x="660144" y="42237"/>
                  </a:lnTo>
                  <a:lnTo>
                    <a:pt x="616488" y="57008"/>
                  </a:lnTo>
                  <a:lnTo>
                    <a:pt x="573821" y="73830"/>
                  </a:lnTo>
                  <a:lnTo>
                    <a:pt x="532203" y="92645"/>
                  </a:lnTo>
                  <a:lnTo>
                    <a:pt x="491691" y="113393"/>
                  </a:lnTo>
                  <a:lnTo>
                    <a:pt x="452346" y="136015"/>
                  </a:lnTo>
                  <a:lnTo>
                    <a:pt x="414225" y="160453"/>
                  </a:lnTo>
                  <a:lnTo>
                    <a:pt x="377389" y="186647"/>
                  </a:lnTo>
                  <a:lnTo>
                    <a:pt x="341897" y="214538"/>
                  </a:lnTo>
                  <a:lnTo>
                    <a:pt x="307806" y="244068"/>
                  </a:lnTo>
                  <a:lnTo>
                    <a:pt x="275177" y="275177"/>
                  </a:lnTo>
                  <a:lnTo>
                    <a:pt x="244068" y="307806"/>
                  </a:lnTo>
                  <a:lnTo>
                    <a:pt x="214538" y="341897"/>
                  </a:lnTo>
                  <a:lnTo>
                    <a:pt x="186647" y="377389"/>
                  </a:lnTo>
                  <a:lnTo>
                    <a:pt x="160453" y="414225"/>
                  </a:lnTo>
                  <a:lnTo>
                    <a:pt x="136015" y="452346"/>
                  </a:lnTo>
                  <a:lnTo>
                    <a:pt x="113393" y="491691"/>
                  </a:lnTo>
                  <a:lnTo>
                    <a:pt x="92645" y="532203"/>
                  </a:lnTo>
                  <a:lnTo>
                    <a:pt x="73830" y="573821"/>
                  </a:lnTo>
                  <a:lnTo>
                    <a:pt x="57008" y="616488"/>
                  </a:lnTo>
                  <a:lnTo>
                    <a:pt x="42237" y="660144"/>
                  </a:lnTo>
                  <a:lnTo>
                    <a:pt x="29577" y="704730"/>
                  </a:lnTo>
                  <a:lnTo>
                    <a:pt x="19087" y="750187"/>
                  </a:lnTo>
                  <a:lnTo>
                    <a:pt x="10825" y="796456"/>
                  </a:lnTo>
                  <a:lnTo>
                    <a:pt x="4850" y="843478"/>
                  </a:lnTo>
                  <a:lnTo>
                    <a:pt x="1222" y="891194"/>
                  </a:lnTo>
                  <a:lnTo>
                    <a:pt x="0" y="939546"/>
                  </a:lnTo>
                  <a:lnTo>
                    <a:pt x="1222" y="987897"/>
                  </a:lnTo>
                  <a:lnTo>
                    <a:pt x="4850" y="1035613"/>
                  </a:lnTo>
                  <a:lnTo>
                    <a:pt x="10825" y="1082635"/>
                  </a:lnTo>
                  <a:lnTo>
                    <a:pt x="19087" y="1128904"/>
                  </a:lnTo>
                  <a:lnTo>
                    <a:pt x="29577" y="1174361"/>
                  </a:lnTo>
                  <a:lnTo>
                    <a:pt x="42237" y="1218947"/>
                  </a:lnTo>
                  <a:lnTo>
                    <a:pt x="57008" y="1262603"/>
                  </a:lnTo>
                  <a:lnTo>
                    <a:pt x="73830" y="1305270"/>
                  </a:lnTo>
                  <a:lnTo>
                    <a:pt x="92645" y="1346888"/>
                  </a:lnTo>
                  <a:lnTo>
                    <a:pt x="113393" y="1387400"/>
                  </a:lnTo>
                  <a:lnTo>
                    <a:pt x="136015" y="1426745"/>
                  </a:lnTo>
                  <a:lnTo>
                    <a:pt x="160453" y="1464866"/>
                  </a:lnTo>
                  <a:lnTo>
                    <a:pt x="186647" y="1501702"/>
                  </a:lnTo>
                  <a:lnTo>
                    <a:pt x="214538" y="1537194"/>
                  </a:lnTo>
                  <a:lnTo>
                    <a:pt x="244068" y="1571285"/>
                  </a:lnTo>
                  <a:lnTo>
                    <a:pt x="275177" y="1603914"/>
                  </a:lnTo>
                  <a:lnTo>
                    <a:pt x="307806" y="1635023"/>
                  </a:lnTo>
                  <a:lnTo>
                    <a:pt x="341897" y="1664553"/>
                  </a:lnTo>
                  <a:lnTo>
                    <a:pt x="377389" y="1692444"/>
                  </a:lnTo>
                  <a:lnTo>
                    <a:pt x="414225" y="1718638"/>
                  </a:lnTo>
                  <a:lnTo>
                    <a:pt x="452346" y="1743076"/>
                  </a:lnTo>
                  <a:lnTo>
                    <a:pt x="491691" y="1765698"/>
                  </a:lnTo>
                  <a:lnTo>
                    <a:pt x="532203" y="1786446"/>
                  </a:lnTo>
                  <a:lnTo>
                    <a:pt x="573821" y="1805261"/>
                  </a:lnTo>
                  <a:lnTo>
                    <a:pt x="616488" y="1822083"/>
                  </a:lnTo>
                  <a:lnTo>
                    <a:pt x="660144" y="1836854"/>
                  </a:lnTo>
                  <a:lnTo>
                    <a:pt x="704730" y="1849514"/>
                  </a:lnTo>
                  <a:lnTo>
                    <a:pt x="750187" y="1860004"/>
                  </a:lnTo>
                  <a:lnTo>
                    <a:pt x="796456" y="1868266"/>
                  </a:lnTo>
                  <a:lnTo>
                    <a:pt x="843478" y="1874241"/>
                  </a:lnTo>
                  <a:lnTo>
                    <a:pt x="891194" y="1877869"/>
                  </a:lnTo>
                  <a:lnTo>
                    <a:pt x="939546" y="1879092"/>
                  </a:lnTo>
                  <a:lnTo>
                    <a:pt x="987897" y="1877869"/>
                  </a:lnTo>
                  <a:lnTo>
                    <a:pt x="1035613" y="1874241"/>
                  </a:lnTo>
                  <a:lnTo>
                    <a:pt x="1082635" y="1868266"/>
                  </a:lnTo>
                  <a:lnTo>
                    <a:pt x="1128904" y="1860004"/>
                  </a:lnTo>
                  <a:lnTo>
                    <a:pt x="1174361" y="1849514"/>
                  </a:lnTo>
                  <a:lnTo>
                    <a:pt x="1218947" y="1836854"/>
                  </a:lnTo>
                  <a:lnTo>
                    <a:pt x="1262603" y="1822083"/>
                  </a:lnTo>
                  <a:lnTo>
                    <a:pt x="1305270" y="1805261"/>
                  </a:lnTo>
                  <a:lnTo>
                    <a:pt x="1346888" y="1786446"/>
                  </a:lnTo>
                  <a:lnTo>
                    <a:pt x="1387400" y="1765698"/>
                  </a:lnTo>
                  <a:lnTo>
                    <a:pt x="1426745" y="1743076"/>
                  </a:lnTo>
                  <a:lnTo>
                    <a:pt x="1464866" y="1718638"/>
                  </a:lnTo>
                  <a:lnTo>
                    <a:pt x="1501702" y="1692444"/>
                  </a:lnTo>
                  <a:lnTo>
                    <a:pt x="1537194" y="1664553"/>
                  </a:lnTo>
                  <a:lnTo>
                    <a:pt x="1571285" y="1635023"/>
                  </a:lnTo>
                  <a:lnTo>
                    <a:pt x="1603914" y="1603914"/>
                  </a:lnTo>
                  <a:lnTo>
                    <a:pt x="1635023" y="1571285"/>
                  </a:lnTo>
                  <a:lnTo>
                    <a:pt x="1664553" y="1537194"/>
                  </a:lnTo>
                  <a:lnTo>
                    <a:pt x="1692444" y="1501702"/>
                  </a:lnTo>
                  <a:lnTo>
                    <a:pt x="1718638" y="1464866"/>
                  </a:lnTo>
                  <a:lnTo>
                    <a:pt x="1743076" y="1426745"/>
                  </a:lnTo>
                  <a:lnTo>
                    <a:pt x="1765698" y="1387400"/>
                  </a:lnTo>
                  <a:lnTo>
                    <a:pt x="1786446" y="1346888"/>
                  </a:lnTo>
                  <a:lnTo>
                    <a:pt x="1805261" y="1305270"/>
                  </a:lnTo>
                  <a:lnTo>
                    <a:pt x="1822083" y="1262603"/>
                  </a:lnTo>
                  <a:lnTo>
                    <a:pt x="1836854" y="1218947"/>
                  </a:lnTo>
                  <a:lnTo>
                    <a:pt x="1849514" y="1174361"/>
                  </a:lnTo>
                  <a:lnTo>
                    <a:pt x="1860004" y="1128904"/>
                  </a:lnTo>
                  <a:lnTo>
                    <a:pt x="1868266" y="1082635"/>
                  </a:lnTo>
                  <a:lnTo>
                    <a:pt x="1874241" y="1035613"/>
                  </a:lnTo>
                  <a:lnTo>
                    <a:pt x="1877869" y="987897"/>
                  </a:lnTo>
                  <a:lnTo>
                    <a:pt x="1879091" y="939546"/>
                  </a:lnTo>
                  <a:lnTo>
                    <a:pt x="1877869" y="891194"/>
                  </a:lnTo>
                  <a:lnTo>
                    <a:pt x="1874241" y="843478"/>
                  </a:lnTo>
                  <a:lnTo>
                    <a:pt x="1868266" y="796456"/>
                  </a:lnTo>
                  <a:lnTo>
                    <a:pt x="1860004" y="750187"/>
                  </a:lnTo>
                  <a:lnTo>
                    <a:pt x="1849514" y="704730"/>
                  </a:lnTo>
                  <a:lnTo>
                    <a:pt x="1836854" y="660144"/>
                  </a:lnTo>
                  <a:lnTo>
                    <a:pt x="1822083" y="616488"/>
                  </a:lnTo>
                  <a:lnTo>
                    <a:pt x="1805261" y="573821"/>
                  </a:lnTo>
                  <a:lnTo>
                    <a:pt x="1786446" y="532203"/>
                  </a:lnTo>
                  <a:lnTo>
                    <a:pt x="1765698" y="491691"/>
                  </a:lnTo>
                  <a:lnTo>
                    <a:pt x="1743076" y="452346"/>
                  </a:lnTo>
                  <a:lnTo>
                    <a:pt x="1718638" y="414225"/>
                  </a:lnTo>
                  <a:lnTo>
                    <a:pt x="1692444" y="377389"/>
                  </a:lnTo>
                  <a:lnTo>
                    <a:pt x="1664553" y="341897"/>
                  </a:lnTo>
                  <a:lnTo>
                    <a:pt x="1635023" y="307806"/>
                  </a:lnTo>
                  <a:lnTo>
                    <a:pt x="1603914" y="275177"/>
                  </a:lnTo>
                  <a:lnTo>
                    <a:pt x="1571285" y="244068"/>
                  </a:lnTo>
                  <a:lnTo>
                    <a:pt x="1537194" y="214538"/>
                  </a:lnTo>
                  <a:lnTo>
                    <a:pt x="1501702" y="186647"/>
                  </a:lnTo>
                  <a:lnTo>
                    <a:pt x="1464866" y="160453"/>
                  </a:lnTo>
                  <a:lnTo>
                    <a:pt x="1426745" y="136015"/>
                  </a:lnTo>
                  <a:lnTo>
                    <a:pt x="1387400" y="113393"/>
                  </a:lnTo>
                  <a:lnTo>
                    <a:pt x="1346888" y="92645"/>
                  </a:lnTo>
                  <a:lnTo>
                    <a:pt x="1305270" y="73830"/>
                  </a:lnTo>
                  <a:lnTo>
                    <a:pt x="1262603" y="57008"/>
                  </a:lnTo>
                  <a:lnTo>
                    <a:pt x="1218947" y="42237"/>
                  </a:lnTo>
                  <a:lnTo>
                    <a:pt x="1174361" y="29577"/>
                  </a:lnTo>
                  <a:lnTo>
                    <a:pt x="1128904" y="19087"/>
                  </a:lnTo>
                  <a:lnTo>
                    <a:pt x="1082635" y="10825"/>
                  </a:lnTo>
                  <a:lnTo>
                    <a:pt x="1035613" y="4850"/>
                  </a:lnTo>
                  <a:lnTo>
                    <a:pt x="987897" y="1222"/>
                  </a:lnTo>
                  <a:lnTo>
                    <a:pt x="939546" y="0"/>
                  </a:lnTo>
                  <a:close/>
                </a:path>
              </a:pathLst>
            </a:custGeom>
            <a:solidFill>
              <a:srgbClr val="DA6607"/>
            </a:solidFill>
          </p:spPr>
          <p:txBody>
            <a:bodyPr wrap="square" lIns="0" tIns="0" rIns="0" bIns="0" rtlCol="0"/>
            <a:lstStyle/>
            <a:p>
              <a:endParaRPr sz="2400"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964923D9-64FB-AA9B-7578-A7C4D2249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00" y="4195762"/>
            <a:ext cx="2769147" cy="1690777"/>
          </a:xfrm>
          <a:prstGeom prst="rect">
            <a:avLst/>
          </a:prstGeom>
        </p:spPr>
      </p:pic>
      <p:sp>
        <p:nvSpPr>
          <p:cNvPr id="13" name="object 11">
            <a:extLst>
              <a:ext uri="{FF2B5EF4-FFF2-40B4-BE49-F238E27FC236}">
                <a16:creationId xmlns:a16="http://schemas.microsoft.com/office/drawing/2014/main" id="{AD9E506B-EAA7-6EF5-6A24-2B202482BD99}"/>
              </a:ext>
            </a:extLst>
          </p:cNvPr>
          <p:cNvSpPr txBox="1"/>
          <p:nvPr/>
        </p:nvSpPr>
        <p:spPr>
          <a:xfrm>
            <a:off x="665497" y="2131265"/>
            <a:ext cx="1523153" cy="75576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algn="ctr">
              <a:spcBef>
                <a:spcPts val="133"/>
              </a:spcBef>
            </a:pPr>
            <a:r>
              <a:rPr sz="2400" b="1" spc="-13" dirty="0">
                <a:solidFill>
                  <a:srgbClr val="FFFFFF"/>
                </a:solidFill>
                <a:latin typeface="Gill Sans MT" panose="020B0502020104020203" pitchFamily="34" charset="0"/>
                <a:cs typeface="Arial"/>
              </a:rPr>
              <a:t>Heat</a:t>
            </a:r>
            <a:r>
              <a:rPr sz="2400" b="1" spc="-73" dirty="0">
                <a:solidFill>
                  <a:srgbClr val="FFFFFF"/>
                </a:solidFill>
                <a:latin typeface="Gill Sans MT" panose="020B0502020104020203" pitchFamily="34" charset="0"/>
                <a:cs typeface="Arial"/>
              </a:rPr>
              <a:t> </a:t>
            </a:r>
            <a:r>
              <a:rPr lang="en-US" sz="2400" b="1" spc="-7" dirty="0">
                <a:solidFill>
                  <a:srgbClr val="FFFFFF"/>
                </a:solidFill>
                <a:latin typeface="Gill Sans MT" panose="020B0502020104020203" pitchFamily="34" charset="0"/>
                <a:cs typeface="Arial"/>
              </a:rPr>
              <a:t>S</a:t>
            </a:r>
            <a:r>
              <a:rPr lang="en-US" sz="2400" b="1" spc="-33" dirty="0">
                <a:solidFill>
                  <a:srgbClr val="FFFFFF"/>
                </a:solidFill>
                <a:latin typeface="Gill Sans MT" panose="020B0502020104020203" pitchFamily="34" charset="0"/>
                <a:cs typeface="Arial"/>
              </a:rPr>
              <a:t>y</a:t>
            </a:r>
            <a:r>
              <a:rPr lang="en-US" sz="2400" b="1" spc="-7" dirty="0">
                <a:solidFill>
                  <a:srgbClr val="FFFFFF"/>
                </a:solidFill>
                <a:latin typeface="Gill Sans MT" panose="020B0502020104020203" pitchFamily="34" charset="0"/>
                <a:cs typeface="Arial"/>
              </a:rPr>
              <a:t>nco</a:t>
            </a:r>
            <a:r>
              <a:rPr lang="en-US" sz="2400" b="1" dirty="0">
                <a:solidFill>
                  <a:srgbClr val="FFFFFF"/>
                </a:solidFill>
                <a:latin typeface="Gill Sans MT" panose="020B0502020104020203" pitchFamily="34" charset="0"/>
                <a:cs typeface="Arial"/>
              </a:rPr>
              <a:t>p</a:t>
            </a:r>
            <a:r>
              <a:rPr lang="en-US" sz="2400" b="1" spc="-7" dirty="0">
                <a:solidFill>
                  <a:srgbClr val="FFFFFF"/>
                </a:solidFill>
                <a:latin typeface="Gill Sans MT" panose="020B0502020104020203" pitchFamily="34" charset="0"/>
                <a:cs typeface="Arial"/>
              </a:rPr>
              <a:t>e</a:t>
            </a:r>
            <a:endParaRPr sz="2400" dirty="0">
              <a:latin typeface="Gill Sans MT" panose="020B0502020104020203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3605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D56706-736D-1376-6E75-A7EAEBA31BF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037113-8C3D-1284-80EF-FBC7D87D01D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CEFD995-9749-6162-4180-19AF0F61A327}"/>
              </a:ext>
            </a:extLst>
          </p:cNvPr>
          <p:cNvSpPr txBox="1">
            <a:spLocks/>
          </p:cNvSpPr>
          <p:nvPr/>
        </p:nvSpPr>
        <p:spPr>
          <a:xfrm>
            <a:off x="1863869" y="246767"/>
            <a:ext cx="8425632" cy="482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b="1" dirty="0">
                <a:latin typeface="Gill Sans MT" panose="020B0502020104020203" pitchFamily="34" charset="0"/>
              </a:rPr>
              <a:t>Heat Stress Related Illness</a:t>
            </a:r>
          </a:p>
        </p:txBody>
      </p:sp>
      <p:sp>
        <p:nvSpPr>
          <p:cNvPr id="7" name="object 9">
            <a:extLst>
              <a:ext uri="{FF2B5EF4-FFF2-40B4-BE49-F238E27FC236}">
                <a16:creationId xmlns:a16="http://schemas.microsoft.com/office/drawing/2014/main" id="{62EBCAA2-CF87-D77B-EAC9-D2B05CE066A0}"/>
              </a:ext>
            </a:extLst>
          </p:cNvPr>
          <p:cNvSpPr txBox="1"/>
          <p:nvPr/>
        </p:nvSpPr>
        <p:spPr>
          <a:xfrm>
            <a:off x="466513" y="971461"/>
            <a:ext cx="10658687" cy="2203104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>
              <a:spcBef>
                <a:spcPts val="13"/>
              </a:spcBef>
            </a:pPr>
            <a:endParaRPr sz="1733" dirty="0">
              <a:latin typeface="Gill Sans MT" panose="020B0502020104020203" pitchFamily="34" charset="0"/>
              <a:cs typeface="Arial MT"/>
            </a:endParaRPr>
          </a:p>
          <a:p>
            <a:pPr marL="3634649" marR="6773" algn="just"/>
            <a:r>
              <a:rPr lang="en-US" sz="2000" dirty="0">
                <a:solidFill>
                  <a:srgbClr val="FF0000"/>
                </a:solidFill>
                <a:latin typeface="Gill Sans MT" panose="020B0502020104020203" pitchFamily="34" charset="0"/>
                <a:cs typeface="Arial MT"/>
              </a:rPr>
              <a:t>Heat</a:t>
            </a:r>
            <a:r>
              <a:rPr lang="en-US" sz="2000" spc="40" dirty="0">
                <a:solidFill>
                  <a:srgbClr val="FF000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spc="-7" dirty="0">
                <a:solidFill>
                  <a:srgbClr val="FF0000"/>
                </a:solidFill>
                <a:latin typeface="Gill Sans MT" panose="020B0502020104020203" pitchFamily="34" charset="0"/>
                <a:cs typeface="Arial MT"/>
              </a:rPr>
              <a:t>Exhaustion</a:t>
            </a:r>
            <a:r>
              <a:rPr lang="en-US" sz="2000" spc="53" dirty="0">
                <a:solidFill>
                  <a:srgbClr val="FF000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spc="-13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is</a:t>
            </a:r>
            <a:r>
              <a:rPr lang="en-US" sz="2000" spc="53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the</a:t>
            </a:r>
            <a:r>
              <a:rPr lang="en-US" sz="2000" spc="4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spc="-13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body’s</a:t>
            </a:r>
            <a:r>
              <a:rPr lang="en-US" sz="2000" spc="53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response</a:t>
            </a:r>
            <a:r>
              <a:rPr lang="en-US" sz="2000" spc="33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to</a:t>
            </a:r>
            <a:r>
              <a:rPr lang="en-US" sz="2000" spc="2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an</a:t>
            </a:r>
            <a:r>
              <a:rPr lang="en-US" sz="2000" spc="4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spc="-13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excessive</a:t>
            </a:r>
            <a:r>
              <a:rPr lang="en-US" sz="2000" spc="53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loss </a:t>
            </a:r>
            <a:r>
              <a:rPr lang="en-US" sz="2000" spc="-533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of</a:t>
            </a:r>
            <a:r>
              <a:rPr lang="en-US" sz="2000" spc="-13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the</a:t>
            </a:r>
            <a:r>
              <a:rPr lang="en-US" sz="2000" spc="-2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water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and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salt,</a:t>
            </a:r>
            <a:r>
              <a:rPr lang="en-US" sz="2000" spc="-2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usually </a:t>
            </a:r>
            <a:r>
              <a:rPr lang="en-US" sz="200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through</a:t>
            </a:r>
            <a:r>
              <a:rPr lang="en-US" sz="2000" spc="-33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excessive</a:t>
            </a:r>
            <a:r>
              <a:rPr lang="en-US" sz="2000" spc="40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 </a:t>
            </a:r>
            <a:r>
              <a:rPr lang="en-US" sz="2000" spc="-7" dirty="0">
                <a:solidFill>
                  <a:srgbClr val="0D2140"/>
                </a:solidFill>
                <a:latin typeface="Gill Sans MT" panose="020B0502020104020203" pitchFamily="34" charset="0"/>
                <a:cs typeface="Arial MT"/>
              </a:rPr>
              <a:t>sweating.</a:t>
            </a:r>
            <a:endParaRPr lang="en-US" sz="2000" dirty="0">
              <a:latin typeface="Gill Sans MT" panose="020B0502020104020203" pitchFamily="34" charset="0"/>
              <a:cs typeface="Arial MT"/>
            </a:endParaRPr>
          </a:p>
          <a:p>
            <a:pPr marL="3634649" marR="6773" algn="just"/>
            <a:endParaRPr lang="en-US" sz="2000" dirty="0">
              <a:latin typeface="Gill Sans MT" panose="020B0502020104020203" pitchFamily="34" charset="0"/>
              <a:cs typeface="Arial MT"/>
            </a:endParaRPr>
          </a:p>
          <a:p>
            <a:pPr marR="7171934" algn="ctr">
              <a:spcBef>
                <a:spcPts val="2013"/>
              </a:spcBef>
            </a:pPr>
            <a:r>
              <a:rPr lang="en-US" sz="2400" b="1" spc="-7" dirty="0">
                <a:solidFill>
                  <a:srgbClr val="FFFFFF"/>
                </a:solidFill>
                <a:latin typeface="Gill Sans MT" panose="020B0502020104020203" pitchFamily="34" charset="0"/>
                <a:cs typeface="Arial"/>
              </a:rPr>
              <a:t>Heat</a:t>
            </a:r>
            <a:endParaRPr lang="en-US" sz="2400" dirty="0">
              <a:latin typeface="Gill Sans MT" panose="020B0502020104020203" pitchFamily="34" charset="0"/>
              <a:cs typeface="Arial"/>
            </a:endParaRPr>
          </a:p>
          <a:p>
            <a:pPr marR="7170241" algn="ctr"/>
            <a:r>
              <a:rPr sz="2400" b="1" spc="-7" dirty="0">
                <a:solidFill>
                  <a:srgbClr val="FFFFFF"/>
                </a:solidFill>
                <a:latin typeface="Gill Sans MT" panose="020B0502020104020203" pitchFamily="34" charset="0"/>
                <a:cs typeface="Arial"/>
              </a:rPr>
              <a:t>Cramps</a:t>
            </a:r>
            <a:endParaRPr sz="2400" dirty="0">
              <a:latin typeface="Gill Sans MT" panose="020B0502020104020203" pitchFamily="34" charset="0"/>
              <a:cs typeface="Arial"/>
            </a:endParaRPr>
          </a:p>
        </p:txBody>
      </p:sp>
      <p:grpSp>
        <p:nvGrpSpPr>
          <p:cNvPr id="8" name="object 6">
            <a:extLst>
              <a:ext uri="{FF2B5EF4-FFF2-40B4-BE49-F238E27FC236}">
                <a16:creationId xmlns:a16="http://schemas.microsoft.com/office/drawing/2014/main" id="{F2DE833F-7B54-4CD4-8E47-1F12943DDF0B}"/>
              </a:ext>
            </a:extLst>
          </p:cNvPr>
          <p:cNvGrpSpPr/>
          <p:nvPr/>
        </p:nvGrpSpPr>
        <p:grpSpPr>
          <a:xfrm>
            <a:off x="120499" y="1229664"/>
            <a:ext cx="2613151" cy="2613152"/>
            <a:chOff x="856488" y="1210055"/>
            <a:chExt cx="1959864" cy="1959864"/>
          </a:xfrm>
        </p:grpSpPr>
        <p:pic>
          <p:nvPicPr>
            <p:cNvPr id="9" name="object 9">
              <a:extLst>
                <a:ext uri="{FF2B5EF4-FFF2-40B4-BE49-F238E27FC236}">
                  <a16:creationId xmlns:a16="http://schemas.microsoft.com/office/drawing/2014/main" id="{A40ED50F-8AC5-C462-5701-B0D9ABCEB91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6488" y="1210055"/>
              <a:ext cx="1959864" cy="1959864"/>
            </a:xfrm>
            <a:prstGeom prst="rect">
              <a:avLst/>
            </a:prstGeom>
          </p:spPr>
        </p:pic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B3B15655-AD53-3EBD-BFF4-D89FF9B453E7}"/>
                </a:ext>
              </a:extLst>
            </p:cNvPr>
            <p:cNvSpPr/>
            <p:nvPr/>
          </p:nvSpPr>
          <p:spPr>
            <a:xfrm>
              <a:off x="899160" y="1229867"/>
              <a:ext cx="1879600" cy="1879600"/>
            </a:xfrm>
            <a:custGeom>
              <a:avLst/>
              <a:gdLst/>
              <a:ahLst/>
              <a:cxnLst/>
              <a:rect l="l" t="t" r="r" b="b"/>
              <a:pathLst>
                <a:path w="1879600" h="1879600">
                  <a:moveTo>
                    <a:pt x="939546" y="0"/>
                  </a:moveTo>
                  <a:lnTo>
                    <a:pt x="891194" y="1222"/>
                  </a:lnTo>
                  <a:lnTo>
                    <a:pt x="843478" y="4850"/>
                  </a:lnTo>
                  <a:lnTo>
                    <a:pt x="796456" y="10825"/>
                  </a:lnTo>
                  <a:lnTo>
                    <a:pt x="750187" y="19087"/>
                  </a:lnTo>
                  <a:lnTo>
                    <a:pt x="704730" y="29577"/>
                  </a:lnTo>
                  <a:lnTo>
                    <a:pt x="660144" y="42237"/>
                  </a:lnTo>
                  <a:lnTo>
                    <a:pt x="616488" y="57008"/>
                  </a:lnTo>
                  <a:lnTo>
                    <a:pt x="573821" y="73830"/>
                  </a:lnTo>
                  <a:lnTo>
                    <a:pt x="532203" y="92645"/>
                  </a:lnTo>
                  <a:lnTo>
                    <a:pt x="491691" y="113393"/>
                  </a:lnTo>
                  <a:lnTo>
                    <a:pt x="452346" y="136015"/>
                  </a:lnTo>
                  <a:lnTo>
                    <a:pt x="414225" y="160453"/>
                  </a:lnTo>
                  <a:lnTo>
                    <a:pt x="377389" y="186647"/>
                  </a:lnTo>
                  <a:lnTo>
                    <a:pt x="341897" y="214538"/>
                  </a:lnTo>
                  <a:lnTo>
                    <a:pt x="307806" y="244068"/>
                  </a:lnTo>
                  <a:lnTo>
                    <a:pt x="275177" y="275177"/>
                  </a:lnTo>
                  <a:lnTo>
                    <a:pt x="244068" y="307806"/>
                  </a:lnTo>
                  <a:lnTo>
                    <a:pt x="214538" y="341897"/>
                  </a:lnTo>
                  <a:lnTo>
                    <a:pt x="186647" y="377389"/>
                  </a:lnTo>
                  <a:lnTo>
                    <a:pt x="160453" y="414225"/>
                  </a:lnTo>
                  <a:lnTo>
                    <a:pt x="136015" y="452346"/>
                  </a:lnTo>
                  <a:lnTo>
                    <a:pt x="113393" y="491691"/>
                  </a:lnTo>
                  <a:lnTo>
                    <a:pt x="92645" y="532203"/>
                  </a:lnTo>
                  <a:lnTo>
                    <a:pt x="73830" y="573821"/>
                  </a:lnTo>
                  <a:lnTo>
                    <a:pt x="57008" y="616488"/>
                  </a:lnTo>
                  <a:lnTo>
                    <a:pt x="42237" y="660144"/>
                  </a:lnTo>
                  <a:lnTo>
                    <a:pt x="29577" y="704730"/>
                  </a:lnTo>
                  <a:lnTo>
                    <a:pt x="19087" y="750187"/>
                  </a:lnTo>
                  <a:lnTo>
                    <a:pt x="10825" y="796456"/>
                  </a:lnTo>
                  <a:lnTo>
                    <a:pt x="4850" y="843478"/>
                  </a:lnTo>
                  <a:lnTo>
                    <a:pt x="1222" y="891194"/>
                  </a:lnTo>
                  <a:lnTo>
                    <a:pt x="0" y="939546"/>
                  </a:lnTo>
                  <a:lnTo>
                    <a:pt x="1222" y="987897"/>
                  </a:lnTo>
                  <a:lnTo>
                    <a:pt x="4850" y="1035613"/>
                  </a:lnTo>
                  <a:lnTo>
                    <a:pt x="10825" y="1082635"/>
                  </a:lnTo>
                  <a:lnTo>
                    <a:pt x="19087" y="1128904"/>
                  </a:lnTo>
                  <a:lnTo>
                    <a:pt x="29577" y="1174361"/>
                  </a:lnTo>
                  <a:lnTo>
                    <a:pt x="42237" y="1218947"/>
                  </a:lnTo>
                  <a:lnTo>
                    <a:pt x="57008" y="1262603"/>
                  </a:lnTo>
                  <a:lnTo>
                    <a:pt x="73830" y="1305270"/>
                  </a:lnTo>
                  <a:lnTo>
                    <a:pt x="92645" y="1346888"/>
                  </a:lnTo>
                  <a:lnTo>
                    <a:pt x="113393" y="1387400"/>
                  </a:lnTo>
                  <a:lnTo>
                    <a:pt x="136015" y="1426745"/>
                  </a:lnTo>
                  <a:lnTo>
                    <a:pt x="160453" y="1464866"/>
                  </a:lnTo>
                  <a:lnTo>
                    <a:pt x="186647" y="1501702"/>
                  </a:lnTo>
                  <a:lnTo>
                    <a:pt x="214538" y="1537194"/>
                  </a:lnTo>
                  <a:lnTo>
                    <a:pt x="244068" y="1571285"/>
                  </a:lnTo>
                  <a:lnTo>
                    <a:pt x="275177" y="1603914"/>
                  </a:lnTo>
                  <a:lnTo>
                    <a:pt x="307806" y="1635023"/>
                  </a:lnTo>
                  <a:lnTo>
                    <a:pt x="341897" y="1664553"/>
                  </a:lnTo>
                  <a:lnTo>
                    <a:pt x="377389" y="1692444"/>
                  </a:lnTo>
                  <a:lnTo>
                    <a:pt x="414225" y="1718638"/>
                  </a:lnTo>
                  <a:lnTo>
                    <a:pt x="452346" y="1743076"/>
                  </a:lnTo>
                  <a:lnTo>
                    <a:pt x="491691" y="1765698"/>
                  </a:lnTo>
                  <a:lnTo>
                    <a:pt x="532203" y="1786446"/>
                  </a:lnTo>
                  <a:lnTo>
                    <a:pt x="573821" y="1805261"/>
                  </a:lnTo>
                  <a:lnTo>
                    <a:pt x="616488" y="1822083"/>
                  </a:lnTo>
                  <a:lnTo>
                    <a:pt x="660144" y="1836854"/>
                  </a:lnTo>
                  <a:lnTo>
                    <a:pt x="704730" y="1849514"/>
                  </a:lnTo>
                  <a:lnTo>
                    <a:pt x="750187" y="1860004"/>
                  </a:lnTo>
                  <a:lnTo>
                    <a:pt x="796456" y="1868266"/>
                  </a:lnTo>
                  <a:lnTo>
                    <a:pt x="843478" y="1874241"/>
                  </a:lnTo>
                  <a:lnTo>
                    <a:pt x="891194" y="1877869"/>
                  </a:lnTo>
                  <a:lnTo>
                    <a:pt x="939546" y="1879092"/>
                  </a:lnTo>
                  <a:lnTo>
                    <a:pt x="987897" y="1877869"/>
                  </a:lnTo>
                  <a:lnTo>
                    <a:pt x="1035613" y="1874241"/>
                  </a:lnTo>
                  <a:lnTo>
                    <a:pt x="1082635" y="1868266"/>
                  </a:lnTo>
                  <a:lnTo>
                    <a:pt x="1128904" y="1860004"/>
                  </a:lnTo>
                  <a:lnTo>
                    <a:pt x="1174361" y="1849514"/>
                  </a:lnTo>
                  <a:lnTo>
                    <a:pt x="1218947" y="1836854"/>
                  </a:lnTo>
                  <a:lnTo>
                    <a:pt x="1262603" y="1822083"/>
                  </a:lnTo>
                  <a:lnTo>
                    <a:pt x="1305270" y="1805261"/>
                  </a:lnTo>
                  <a:lnTo>
                    <a:pt x="1346888" y="1786446"/>
                  </a:lnTo>
                  <a:lnTo>
                    <a:pt x="1387400" y="1765698"/>
                  </a:lnTo>
                  <a:lnTo>
                    <a:pt x="1426745" y="1743076"/>
                  </a:lnTo>
                  <a:lnTo>
                    <a:pt x="1464866" y="1718638"/>
                  </a:lnTo>
                  <a:lnTo>
                    <a:pt x="1501702" y="1692444"/>
                  </a:lnTo>
                  <a:lnTo>
                    <a:pt x="1537194" y="1664553"/>
                  </a:lnTo>
                  <a:lnTo>
                    <a:pt x="1571285" y="1635023"/>
                  </a:lnTo>
                  <a:lnTo>
                    <a:pt x="1603914" y="1603914"/>
                  </a:lnTo>
                  <a:lnTo>
                    <a:pt x="1635023" y="1571285"/>
                  </a:lnTo>
                  <a:lnTo>
                    <a:pt x="1664553" y="1537194"/>
                  </a:lnTo>
                  <a:lnTo>
                    <a:pt x="1692444" y="1501702"/>
                  </a:lnTo>
                  <a:lnTo>
                    <a:pt x="1718638" y="1464866"/>
                  </a:lnTo>
                  <a:lnTo>
                    <a:pt x="1743076" y="1426745"/>
                  </a:lnTo>
                  <a:lnTo>
                    <a:pt x="1765698" y="1387400"/>
                  </a:lnTo>
                  <a:lnTo>
                    <a:pt x="1786446" y="1346888"/>
                  </a:lnTo>
                  <a:lnTo>
                    <a:pt x="1805261" y="1305270"/>
                  </a:lnTo>
                  <a:lnTo>
                    <a:pt x="1822083" y="1262603"/>
                  </a:lnTo>
                  <a:lnTo>
                    <a:pt x="1836854" y="1218947"/>
                  </a:lnTo>
                  <a:lnTo>
                    <a:pt x="1849514" y="1174361"/>
                  </a:lnTo>
                  <a:lnTo>
                    <a:pt x="1860004" y="1128904"/>
                  </a:lnTo>
                  <a:lnTo>
                    <a:pt x="1868266" y="1082635"/>
                  </a:lnTo>
                  <a:lnTo>
                    <a:pt x="1874241" y="1035613"/>
                  </a:lnTo>
                  <a:lnTo>
                    <a:pt x="1877869" y="987897"/>
                  </a:lnTo>
                  <a:lnTo>
                    <a:pt x="1879091" y="939546"/>
                  </a:lnTo>
                  <a:lnTo>
                    <a:pt x="1877869" y="891194"/>
                  </a:lnTo>
                  <a:lnTo>
                    <a:pt x="1874241" y="843478"/>
                  </a:lnTo>
                  <a:lnTo>
                    <a:pt x="1868266" y="796456"/>
                  </a:lnTo>
                  <a:lnTo>
                    <a:pt x="1860004" y="750187"/>
                  </a:lnTo>
                  <a:lnTo>
                    <a:pt x="1849514" y="704730"/>
                  </a:lnTo>
                  <a:lnTo>
                    <a:pt x="1836854" y="660144"/>
                  </a:lnTo>
                  <a:lnTo>
                    <a:pt x="1822083" y="616488"/>
                  </a:lnTo>
                  <a:lnTo>
                    <a:pt x="1805261" y="573821"/>
                  </a:lnTo>
                  <a:lnTo>
                    <a:pt x="1786446" y="532203"/>
                  </a:lnTo>
                  <a:lnTo>
                    <a:pt x="1765698" y="491691"/>
                  </a:lnTo>
                  <a:lnTo>
                    <a:pt x="1743076" y="452346"/>
                  </a:lnTo>
                  <a:lnTo>
                    <a:pt x="1718638" y="414225"/>
                  </a:lnTo>
                  <a:lnTo>
                    <a:pt x="1692444" y="377389"/>
                  </a:lnTo>
                  <a:lnTo>
                    <a:pt x="1664553" y="341897"/>
                  </a:lnTo>
                  <a:lnTo>
                    <a:pt x="1635023" y="307806"/>
                  </a:lnTo>
                  <a:lnTo>
                    <a:pt x="1603914" y="275177"/>
                  </a:lnTo>
                  <a:lnTo>
                    <a:pt x="1571285" y="244068"/>
                  </a:lnTo>
                  <a:lnTo>
                    <a:pt x="1537194" y="214538"/>
                  </a:lnTo>
                  <a:lnTo>
                    <a:pt x="1501702" y="186647"/>
                  </a:lnTo>
                  <a:lnTo>
                    <a:pt x="1464866" y="160453"/>
                  </a:lnTo>
                  <a:lnTo>
                    <a:pt x="1426745" y="136015"/>
                  </a:lnTo>
                  <a:lnTo>
                    <a:pt x="1387400" y="113393"/>
                  </a:lnTo>
                  <a:lnTo>
                    <a:pt x="1346888" y="92645"/>
                  </a:lnTo>
                  <a:lnTo>
                    <a:pt x="1305270" y="73830"/>
                  </a:lnTo>
                  <a:lnTo>
                    <a:pt x="1262603" y="57008"/>
                  </a:lnTo>
                  <a:lnTo>
                    <a:pt x="1218947" y="42237"/>
                  </a:lnTo>
                  <a:lnTo>
                    <a:pt x="1174361" y="29577"/>
                  </a:lnTo>
                  <a:lnTo>
                    <a:pt x="1128904" y="19087"/>
                  </a:lnTo>
                  <a:lnTo>
                    <a:pt x="1082635" y="10825"/>
                  </a:lnTo>
                  <a:lnTo>
                    <a:pt x="1035613" y="4850"/>
                  </a:lnTo>
                  <a:lnTo>
                    <a:pt x="987897" y="1222"/>
                  </a:lnTo>
                  <a:lnTo>
                    <a:pt x="939546" y="0"/>
                  </a:lnTo>
                  <a:close/>
                </a:path>
              </a:pathLst>
            </a:custGeom>
            <a:solidFill>
              <a:srgbClr val="DA6607"/>
            </a:solidFill>
          </p:spPr>
          <p:txBody>
            <a:bodyPr wrap="square" lIns="0" tIns="0" rIns="0" bIns="0" rtlCol="0"/>
            <a:lstStyle/>
            <a:p>
              <a:endParaRPr sz="2400" dirty="0">
                <a:latin typeface="Gill Sans MT" panose="020B0502020104020203" pitchFamily="34" charset="0"/>
              </a:endParaRPr>
            </a:p>
          </p:txBody>
        </p:sp>
      </p:grpSp>
      <p:sp>
        <p:nvSpPr>
          <p:cNvPr id="11" name="object 11">
            <a:extLst>
              <a:ext uri="{FF2B5EF4-FFF2-40B4-BE49-F238E27FC236}">
                <a16:creationId xmlns:a16="http://schemas.microsoft.com/office/drawing/2014/main" id="{BF1A65EF-42A7-54A9-AAF9-CE1A07ADCDC8}"/>
              </a:ext>
            </a:extLst>
          </p:cNvPr>
          <p:cNvSpPr txBox="1"/>
          <p:nvPr/>
        </p:nvSpPr>
        <p:spPr>
          <a:xfrm>
            <a:off x="542261" y="2131265"/>
            <a:ext cx="1646390" cy="75576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algn="ctr">
              <a:spcBef>
                <a:spcPts val="133"/>
              </a:spcBef>
            </a:pPr>
            <a:r>
              <a:rPr sz="2400" b="1" spc="-13" dirty="0">
                <a:solidFill>
                  <a:srgbClr val="FFFFFF"/>
                </a:solidFill>
                <a:latin typeface="Gill Sans MT" panose="020B0502020104020203" pitchFamily="34" charset="0"/>
                <a:cs typeface="Arial"/>
              </a:rPr>
              <a:t>Heat</a:t>
            </a:r>
            <a:r>
              <a:rPr sz="2400" b="1" spc="-73" dirty="0">
                <a:solidFill>
                  <a:srgbClr val="FFFFFF"/>
                </a:solidFill>
                <a:latin typeface="Gill Sans MT" panose="020B0502020104020203" pitchFamily="34" charset="0"/>
                <a:cs typeface="Arial"/>
              </a:rPr>
              <a:t> </a:t>
            </a:r>
            <a:r>
              <a:rPr lang="en-US" sz="2400" b="1" spc="-7" dirty="0">
                <a:solidFill>
                  <a:srgbClr val="FFFFFF"/>
                </a:solidFill>
                <a:latin typeface="Gill Sans MT" panose="020B0502020104020203" pitchFamily="34" charset="0"/>
                <a:cs typeface="Arial"/>
              </a:rPr>
              <a:t>Exhaustion</a:t>
            </a:r>
            <a:endParaRPr sz="2400" dirty="0">
              <a:latin typeface="Gill Sans MT" panose="020B0502020104020203" pitchFamily="34" charset="0"/>
              <a:cs typeface="Arial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3A3E559-E8AB-BDE9-716D-0190F46D69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964794"/>
              </p:ext>
            </p:extLst>
          </p:nvPr>
        </p:nvGraphicFramePr>
        <p:xfrm>
          <a:off x="3687726" y="2282825"/>
          <a:ext cx="7253394" cy="37603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5807">
                  <a:extLst>
                    <a:ext uri="{9D8B030D-6E8A-4147-A177-3AD203B41FA5}">
                      <a16:colId xmlns:a16="http://schemas.microsoft.com/office/drawing/2014/main" val="2843778291"/>
                    </a:ext>
                  </a:extLst>
                </a:gridCol>
                <a:gridCol w="2421811">
                  <a:extLst>
                    <a:ext uri="{9D8B030D-6E8A-4147-A177-3AD203B41FA5}">
                      <a16:colId xmlns:a16="http://schemas.microsoft.com/office/drawing/2014/main" val="1059097742"/>
                    </a:ext>
                  </a:extLst>
                </a:gridCol>
                <a:gridCol w="3245776">
                  <a:extLst>
                    <a:ext uri="{9D8B030D-6E8A-4147-A177-3AD203B41FA5}">
                      <a16:colId xmlns:a16="http://schemas.microsoft.com/office/drawing/2014/main" val="201899244"/>
                    </a:ext>
                  </a:extLst>
                </a:gridCol>
              </a:tblGrid>
              <a:tr h="428718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800" b="1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Illness</a:t>
                      </a:r>
                      <a:endParaRPr sz="180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979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800" b="1" spc="-1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Symptoms</a:t>
                      </a:r>
                      <a:endParaRPr sz="180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979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800" b="1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Recommended</a:t>
                      </a:r>
                      <a:r>
                        <a:rPr sz="1800" b="1" spc="-6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b="1" spc="-1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Actions</a:t>
                      </a:r>
                      <a:endParaRPr sz="180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979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3057709"/>
                  </a:ext>
                </a:extLst>
              </a:tr>
              <a:tr h="3268017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Heat</a:t>
                      </a: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Exhaustion</a:t>
                      </a:r>
                      <a:endParaRPr sz="18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979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8460" indent="-287020">
                        <a:lnSpc>
                          <a:spcPct val="100000"/>
                        </a:lnSpc>
                        <a:spcBef>
                          <a:spcPts val="235"/>
                        </a:spcBef>
                        <a:buChar char="•"/>
                        <a:tabLst>
                          <a:tab pos="378460" algn="l"/>
                          <a:tab pos="379095" algn="l"/>
                        </a:tabLst>
                      </a:pP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Heavy</a:t>
                      </a:r>
                      <a:r>
                        <a:rPr sz="1800" spc="-4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sweating</a:t>
                      </a:r>
                      <a:endParaRPr sz="18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78460" marR="412115" indent="-287020">
                        <a:lnSpc>
                          <a:spcPct val="100000"/>
                        </a:lnSpc>
                        <a:buChar char="•"/>
                        <a:tabLst>
                          <a:tab pos="378460" algn="l"/>
                          <a:tab pos="379095" algn="l"/>
                        </a:tabLst>
                      </a:pP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Extreme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2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sz="1800" spc="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kness</a:t>
                      </a:r>
                      <a:r>
                        <a:rPr sz="1800" spc="-2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 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fatigue</a:t>
                      </a:r>
                      <a:endParaRPr sz="18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78460" indent="-287020">
                        <a:lnSpc>
                          <a:spcPct val="100000"/>
                        </a:lnSpc>
                        <a:spcBef>
                          <a:spcPts val="5"/>
                        </a:spcBef>
                        <a:buChar char="•"/>
                        <a:tabLst>
                          <a:tab pos="378460" algn="l"/>
                          <a:tab pos="379095" algn="l"/>
                        </a:tabLst>
                      </a:pP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Nausea</a:t>
                      </a:r>
                    </a:p>
                    <a:p>
                      <a:pPr marL="378460" marR="132080" indent="-287020">
                        <a:lnSpc>
                          <a:spcPct val="100000"/>
                        </a:lnSpc>
                        <a:buChar char="•"/>
                        <a:tabLst>
                          <a:tab pos="378460" algn="l"/>
                          <a:tab pos="379095" algn="l"/>
                        </a:tabLst>
                      </a:pP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Pale</a:t>
                      </a:r>
                      <a:r>
                        <a:rPr sz="1800" spc="-5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sz="1800" spc="-5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flushed </a:t>
                      </a:r>
                      <a:r>
                        <a:rPr sz="1800" spc="-32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complexion</a:t>
                      </a:r>
                      <a:endParaRPr sz="18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78460" indent="-287020">
                        <a:lnSpc>
                          <a:spcPct val="100000"/>
                        </a:lnSpc>
                        <a:buChar char="•"/>
                        <a:tabLst>
                          <a:tab pos="378460" algn="l"/>
                          <a:tab pos="379095" algn="l"/>
                        </a:tabLst>
                      </a:pP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Muscle</a:t>
                      </a:r>
                      <a:r>
                        <a:rPr sz="1800" spc="-4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cramps</a:t>
                      </a:r>
                    </a:p>
                    <a:p>
                      <a:pPr marL="378460" marR="157480" indent="-287020">
                        <a:lnSpc>
                          <a:spcPct val="100000"/>
                        </a:lnSpc>
                        <a:buChar char="•"/>
                        <a:tabLst>
                          <a:tab pos="378460" algn="l"/>
                          <a:tab pos="379095" algn="l"/>
                        </a:tabLst>
                      </a:pP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Slightly</a:t>
                      </a:r>
                      <a:r>
                        <a:rPr sz="1800" spc="-5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elevated </a:t>
                      </a:r>
                      <a:r>
                        <a:rPr sz="1800" spc="-32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body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temperature</a:t>
                      </a:r>
                    </a:p>
                    <a:p>
                      <a:pPr marL="378460" marR="121920" indent="-287020">
                        <a:lnSpc>
                          <a:spcPct val="100000"/>
                        </a:lnSpc>
                        <a:buChar char="•"/>
                        <a:tabLst>
                          <a:tab pos="378460" algn="l"/>
                          <a:tab pos="379095" algn="l"/>
                        </a:tabLst>
                      </a:pP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Fast</a:t>
                      </a:r>
                      <a:r>
                        <a:rPr sz="1800" spc="-3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sz="1800" spc="-4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shallow </a:t>
                      </a:r>
                      <a:r>
                        <a:rPr sz="1800" spc="-32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breathing</a:t>
                      </a:r>
                      <a:endParaRPr sz="18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979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1511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spc="-1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ir</a:t>
                      </a:r>
                      <a:r>
                        <a:rPr sz="1800" spc="5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sz="1800" spc="-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Aid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r>
                        <a:rPr sz="1800" spc="-4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1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his</a:t>
                      </a:r>
                      <a:r>
                        <a:rPr sz="1800" spc="-1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condition</a:t>
                      </a:r>
                      <a:r>
                        <a:rPr sz="1800" spc="-4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can  lead</a:t>
                      </a:r>
                      <a:r>
                        <a:rPr sz="1800" spc="-3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</a:t>
                      </a:r>
                      <a:r>
                        <a:rPr sz="1800" spc="-3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heat</a:t>
                      </a:r>
                      <a:r>
                        <a:rPr sz="1800" spc="-2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stroke,</a:t>
                      </a:r>
                      <a:r>
                        <a:rPr sz="1800" spc="-5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which</a:t>
                      </a:r>
                      <a:r>
                        <a:rPr sz="1800" spc="-1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can </a:t>
                      </a:r>
                      <a:r>
                        <a:rPr sz="1800" spc="-37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kill.</a:t>
                      </a:r>
                    </a:p>
                    <a:p>
                      <a:pPr marL="434975" marR="151130" indent="-342900" algn="just">
                        <a:lnSpc>
                          <a:spcPct val="100000"/>
                        </a:lnSpc>
                        <a:buChar char="•"/>
                        <a:tabLst>
                          <a:tab pos="435609" algn="l"/>
                        </a:tabLst>
                      </a:pPr>
                      <a:r>
                        <a:rPr sz="1800" spc="-1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Have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them rest in a cool, </a:t>
                      </a:r>
                      <a:r>
                        <a:rPr sz="1800" spc="-37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shaded</a:t>
                      </a:r>
                      <a:r>
                        <a:rPr sz="1800" spc="-4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800" spc="-3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air-conditioned </a:t>
                      </a:r>
                      <a:r>
                        <a:rPr sz="1800" spc="-37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area</a:t>
                      </a:r>
                    </a:p>
                    <a:p>
                      <a:pPr marL="434975" marR="144145" indent="-342900">
                        <a:lnSpc>
                          <a:spcPct val="100000"/>
                        </a:lnSpc>
                        <a:buChar char="•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1800" spc="-1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Have</a:t>
                      </a:r>
                      <a:r>
                        <a:rPr sz="1800" spc="-1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them</a:t>
                      </a:r>
                      <a:r>
                        <a:rPr sz="1800" spc="-4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drink</a:t>
                      </a:r>
                      <a:r>
                        <a:rPr sz="1800" spc="-4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plenty</a:t>
                      </a:r>
                      <a:r>
                        <a:rPr sz="1800" spc="-3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 </a:t>
                      </a:r>
                      <a:r>
                        <a:rPr sz="1800" spc="-37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water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 other cool, </a:t>
                      </a:r>
                      <a:r>
                        <a:rPr sz="1800" spc="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nonalcoholic</a:t>
                      </a:r>
                      <a:r>
                        <a:rPr sz="1800" spc="-5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beverages</a:t>
                      </a:r>
                      <a:endParaRPr sz="18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34975" marR="309880" indent="-342900">
                        <a:lnSpc>
                          <a:spcPct val="100000"/>
                        </a:lnSpc>
                        <a:spcBef>
                          <a:spcPts val="5"/>
                        </a:spcBef>
                        <a:buChar char="•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1800" spc="-1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Have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them take a cool </a:t>
                      </a:r>
                      <a:r>
                        <a:rPr sz="1800" spc="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1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shower,</a:t>
                      </a:r>
                      <a:r>
                        <a:rPr sz="1800" spc="-5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bath</a:t>
                      </a:r>
                      <a:r>
                        <a:rPr sz="1800" spc="-4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800" spc="-3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sponge </a:t>
                      </a:r>
                      <a:r>
                        <a:rPr sz="1800" spc="-37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bath</a:t>
                      </a: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8226355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04EB23CE-EE73-AD1D-3D31-611E4BE39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605" y="3905173"/>
            <a:ext cx="1456660" cy="274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333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68E237-37F6-1E19-621A-A5593F4E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6B36DB-93E2-5FE0-518D-FE7F503429A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7" name="object 6">
            <a:extLst>
              <a:ext uri="{FF2B5EF4-FFF2-40B4-BE49-F238E27FC236}">
                <a16:creationId xmlns:a16="http://schemas.microsoft.com/office/drawing/2014/main" id="{167E4CE8-2459-19AD-75C8-522EB126F19E}"/>
              </a:ext>
            </a:extLst>
          </p:cNvPr>
          <p:cNvGrpSpPr/>
          <p:nvPr/>
        </p:nvGrpSpPr>
        <p:grpSpPr>
          <a:xfrm>
            <a:off x="120499" y="1229664"/>
            <a:ext cx="2613151" cy="2613152"/>
            <a:chOff x="856488" y="1210055"/>
            <a:chExt cx="1959864" cy="1959864"/>
          </a:xfrm>
        </p:grpSpPr>
        <p:pic>
          <p:nvPicPr>
            <p:cNvPr id="8" name="object 9">
              <a:extLst>
                <a:ext uri="{FF2B5EF4-FFF2-40B4-BE49-F238E27FC236}">
                  <a16:creationId xmlns:a16="http://schemas.microsoft.com/office/drawing/2014/main" id="{AB42C5BE-1C86-106E-2408-68F822D0392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6488" y="1210055"/>
              <a:ext cx="1959864" cy="1959864"/>
            </a:xfrm>
            <a:prstGeom prst="rect">
              <a:avLst/>
            </a:prstGeom>
          </p:spPr>
        </p:pic>
        <p:sp>
          <p:nvSpPr>
            <p:cNvPr id="9" name="object 10">
              <a:extLst>
                <a:ext uri="{FF2B5EF4-FFF2-40B4-BE49-F238E27FC236}">
                  <a16:creationId xmlns:a16="http://schemas.microsoft.com/office/drawing/2014/main" id="{314E12BC-BBAE-2693-9D7B-16318CED30BA}"/>
                </a:ext>
              </a:extLst>
            </p:cNvPr>
            <p:cNvSpPr/>
            <p:nvPr/>
          </p:nvSpPr>
          <p:spPr>
            <a:xfrm>
              <a:off x="899160" y="1229867"/>
              <a:ext cx="1879600" cy="1879600"/>
            </a:xfrm>
            <a:custGeom>
              <a:avLst/>
              <a:gdLst/>
              <a:ahLst/>
              <a:cxnLst/>
              <a:rect l="l" t="t" r="r" b="b"/>
              <a:pathLst>
                <a:path w="1879600" h="1879600">
                  <a:moveTo>
                    <a:pt x="939546" y="0"/>
                  </a:moveTo>
                  <a:lnTo>
                    <a:pt x="891194" y="1222"/>
                  </a:lnTo>
                  <a:lnTo>
                    <a:pt x="843478" y="4850"/>
                  </a:lnTo>
                  <a:lnTo>
                    <a:pt x="796456" y="10825"/>
                  </a:lnTo>
                  <a:lnTo>
                    <a:pt x="750187" y="19087"/>
                  </a:lnTo>
                  <a:lnTo>
                    <a:pt x="704730" y="29577"/>
                  </a:lnTo>
                  <a:lnTo>
                    <a:pt x="660144" y="42237"/>
                  </a:lnTo>
                  <a:lnTo>
                    <a:pt x="616488" y="57008"/>
                  </a:lnTo>
                  <a:lnTo>
                    <a:pt x="573821" y="73830"/>
                  </a:lnTo>
                  <a:lnTo>
                    <a:pt x="532203" y="92645"/>
                  </a:lnTo>
                  <a:lnTo>
                    <a:pt x="491691" y="113393"/>
                  </a:lnTo>
                  <a:lnTo>
                    <a:pt x="452346" y="136015"/>
                  </a:lnTo>
                  <a:lnTo>
                    <a:pt x="414225" y="160453"/>
                  </a:lnTo>
                  <a:lnTo>
                    <a:pt x="377389" y="186647"/>
                  </a:lnTo>
                  <a:lnTo>
                    <a:pt x="341897" y="214538"/>
                  </a:lnTo>
                  <a:lnTo>
                    <a:pt x="307806" y="244068"/>
                  </a:lnTo>
                  <a:lnTo>
                    <a:pt x="275177" y="275177"/>
                  </a:lnTo>
                  <a:lnTo>
                    <a:pt x="244068" y="307806"/>
                  </a:lnTo>
                  <a:lnTo>
                    <a:pt x="214538" y="341897"/>
                  </a:lnTo>
                  <a:lnTo>
                    <a:pt x="186647" y="377389"/>
                  </a:lnTo>
                  <a:lnTo>
                    <a:pt x="160453" y="414225"/>
                  </a:lnTo>
                  <a:lnTo>
                    <a:pt x="136015" y="452346"/>
                  </a:lnTo>
                  <a:lnTo>
                    <a:pt x="113393" y="491691"/>
                  </a:lnTo>
                  <a:lnTo>
                    <a:pt x="92645" y="532203"/>
                  </a:lnTo>
                  <a:lnTo>
                    <a:pt x="73830" y="573821"/>
                  </a:lnTo>
                  <a:lnTo>
                    <a:pt x="57008" y="616488"/>
                  </a:lnTo>
                  <a:lnTo>
                    <a:pt x="42237" y="660144"/>
                  </a:lnTo>
                  <a:lnTo>
                    <a:pt x="29577" y="704730"/>
                  </a:lnTo>
                  <a:lnTo>
                    <a:pt x="19087" y="750187"/>
                  </a:lnTo>
                  <a:lnTo>
                    <a:pt x="10825" y="796456"/>
                  </a:lnTo>
                  <a:lnTo>
                    <a:pt x="4850" y="843478"/>
                  </a:lnTo>
                  <a:lnTo>
                    <a:pt x="1222" y="891194"/>
                  </a:lnTo>
                  <a:lnTo>
                    <a:pt x="0" y="939546"/>
                  </a:lnTo>
                  <a:lnTo>
                    <a:pt x="1222" y="987897"/>
                  </a:lnTo>
                  <a:lnTo>
                    <a:pt x="4850" y="1035613"/>
                  </a:lnTo>
                  <a:lnTo>
                    <a:pt x="10825" y="1082635"/>
                  </a:lnTo>
                  <a:lnTo>
                    <a:pt x="19087" y="1128904"/>
                  </a:lnTo>
                  <a:lnTo>
                    <a:pt x="29577" y="1174361"/>
                  </a:lnTo>
                  <a:lnTo>
                    <a:pt x="42237" y="1218947"/>
                  </a:lnTo>
                  <a:lnTo>
                    <a:pt x="57008" y="1262603"/>
                  </a:lnTo>
                  <a:lnTo>
                    <a:pt x="73830" y="1305270"/>
                  </a:lnTo>
                  <a:lnTo>
                    <a:pt x="92645" y="1346888"/>
                  </a:lnTo>
                  <a:lnTo>
                    <a:pt x="113393" y="1387400"/>
                  </a:lnTo>
                  <a:lnTo>
                    <a:pt x="136015" y="1426745"/>
                  </a:lnTo>
                  <a:lnTo>
                    <a:pt x="160453" y="1464866"/>
                  </a:lnTo>
                  <a:lnTo>
                    <a:pt x="186647" y="1501702"/>
                  </a:lnTo>
                  <a:lnTo>
                    <a:pt x="214538" y="1537194"/>
                  </a:lnTo>
                  <a:lnTo>
                    <a:pt x="244068" y="1571285"/>
                  </a:lnTo>
                  <a:lnTo>
                    <a:pt x="275177" y="1603914"/>
                  </a:lnTo>
                  <a:lnTo>
                    <a:pt x="307806" y="1635023"/>
                  </a:lnTo>
                  <a:lnTo>
                    <a:pt x="341897" y="1664553"/>
                  </a:lnTo>
                  <a:lnTo>
                    <a:pt x="377389" y="1692444"/>
                  </a:lnTo>
                  <a:lnTo>
                    <a:pt x="414225" y="1718638"/>
                  </a:lnTo>
                  <a:lnTo>
                    <a:pt x="452346" y="1743076"/>
                  </a:lnTo>
                  <a:lnTo>
                    <a:pt x="491691" y="1765698"/>
                  </a:lnTo>
                  <a:lnTo>
                    <a:pt x="532203" y="1786446"/>
                  </a:lnTo>
                  <a:lnTo>
                    <a:pt x="573821" y="1805261"/>
                  </a:lnTo>
                  <a:lnTo>
                    <a:pt x="616488" y="1822083"/>
                  </a:lnTo>
                  <a:lnTo>
                    <a:pt x="660144" y="1836854"/>
                  </a:lnTo>
                  <a:lnTo>
                    <a:pt x="704730" y="1849514"/>
                  </a:lnTo>
                  <a:lnTo>
                    <a:pt x="750187" y="1860004"/>
                  </a:lnTo>
                  <a:lnTo>
                    <a:pt x="796456" y="1868266"/>
                  </a:lnTo>
                  <a:lnTo>
                    <a:pt x="843478" y="1874241"/>
                  </a:lnTo>
                  <a:lnTo>
                    <a:pt x="891194" y="1877869"/>
                  </a:lnTo>
                  <a:lnTo>
                    <a:pt x="939546" y="1879092"/>
                  </a:lnTo>
                  <a:lnTo>
                    <a:pt x="987897" y="1877869"/>
                  </a:lnTo>
                  <a:lnTo>
                    <a:pt x="1035613" y="1874241"/>
                  </a:lnTo>
                  <a:lnTo>
                    <a:pt x="1082635" y="1868266"/>
                  </a:lnTo>
                  <a:lnTo>
                    <a:pt x="1128904" y="1860004"/>
                  </a:lnTo>
                  <a:lnTo>
                    <a:pt x="1174361" y="1849514"/>
                  </a:lnTo>
                  <a:lnTo>
                    <a:pt x="1218947" y="1836854"/>
                  </a:lnTo>
                  <a:lnTo>
                    <a:pt x="1262603" y="1822083"/>
                  </a:lnTo>
                  <a:lnTo>
                    <a:pt x="1305270" y="1805261"/>
                  </a:lnTo>
                  <a:lnTo>
                    <a:pt x="1346888" y="1786446"/>
                  </a:lnTo>
                  <a:lnTo>
                    <a:pt x="1387400" y="1765698"/>
                  </a:lnTo>
                  <a:lnTo>
                    <a:pt x="1426745" y="1743076"/>
                  </a:lnTo>
                  <a:lnTo>
                    <a:pt x="1464866" y="1718638"/>
                  </a:lnTo>
                  <a:lnTo>
                    <a:pt x="1501702" y="1692444"/>
                  </a:lnTo>
                  <a:lnTo>
                    <a:pt x="1537194" y="1664553"/>
                  </a:lnTo>
                  <a:lnTo>
                    <a:pt x="1571285" y="1635023"/>
                  </a:lnTo>
                  <a:lnTo>
                    <a:pt x="1603914" y="1603914"/>
                  </a:lnTo>
                  <a:lnTo>
                    <a:pt x="1635023" y="1571285"/>
                  </a:lnTo>
                  <a:lnTo>
                    <a:pt x="1664553" y="1537194"/>
                  </a:lnTo>
                  <a:lnTo>
                    <a:pt x="1692444" y="1501702"/>
                  </a:lnTo>
                  <a:lnTo>
                    <a:pt x="1718638" y="1464866"/>
                  </a:lnTo>
                  <a:lnTo>
                    <a:pt x="1743076" y="1426745"/>
                  </a:lnTo>
                  <a:lnTo>
                    <a:pt x="1765698" y="1387400"/>
                  </a:lnTo>
                  <a:lnTo>
                    <a:pt x="1786446" y="1346888"/>
                  </a:lnTo>
                  <a:lnTo>
                    <a:pt x="1805261" y="1305270"/>
                  </a:lnTo>
                  <a:lnTo>
                    <a:pt x="1822083" y="1262603"/>
                  </a:lnTo>
                  <a:lnTo>
                    <a:pt x="1836854" y="1218947"/>
                  </a:lnTo>
                  <a:lnTo>
                    <a:pt x="1849514" y="1174361"/>
                  </a:lnTo>
                  <a:lnTo>
                    <a:pt x="1860004" y="1128904"/>
                  </a:lnTo>
                  <a:lnTo>
                    <a:pt x="1868266" y="1082635"/>
                  </a:lnTo>
                  <a:lnTo>
                    <a:pt x="1874241" y="1035613"/>
                  </a:lnTo>
                  <a:lnTo>
                    <a:pt x="1877869" y="987897"/>
                  </a:lnTo>
                  <a:lnTo>
                    <a:pt x="1879091" y="939546"/>
                  </a:lnTo>
                  <a:lnTo>
                    <a:pt x="1877869" y="891194"/>
                  </a:lnTo>
                  <a:lnTo>
                    <a:pt x="1874241" y="843478"/>
                  </a:lnTo>
                  <a:lnTo>
                    <a:pt x="1868266" y="796456"/>
                  </a:lnTo>
                  <a:lnTo>
                    <a:pt x="1860004" y="750187"/>
                  </a:lnTo>
                  <a:lnTo>
                    <a:pt x="1849514" y="704730"/>
                  </a:lnTo>
                  <a:lnTo>
                    <a:pt x="1836854" y="660144"/>
                  </a:lnTo>
                  <a:lnTo>
                    <a:pt x="1822083" y="616488"/>
                  </a:lnTo>
                  <a:lnTo>
                    <a:pt x="1805261" y="573821"/>
                  </a:lnTo>
                  <a:lnTo>
                    <a:pt x="1786446" y="532203"/>
                  </a:lnTo>
                  <a:lnTo>
                    <a:pt x="1765698" y="491691"/>
                  </a:lnTo>
                  <a:lnTo>
                    <a:pt x="1743076" y="452346"/>
                  </a:lnTo>
                  <a:lnTo>
                    <a:pt x="1718638" y="414225"/>
                  </a:lnTo>
                  <a:lnTo>
                    <a:pt x="1692444" y="377389"/>
                  </a:lnTo>
                  <a:lnTo>
                    <a:pt x="1664553" y="341897"/>
                  </a:lnTo>
                  <a:lnTo>
                    <a:pt x="1635023" y="307806"/>
                  </a:lnTo>
                  <a:lnTo>
                    <a:pt x="1603914" y="275177"/>
                  </a:lnTo>
                  <a:lnTo>
                    <a:pt x="1571285" y="244068"/>
                  </a:lnTo>
                  <a:lnTo>
                    <a:pt x="1537194" y="214538"/>
                  </a:lnTo>
                  <a:lnTo>
                    <a:pt x="1501702" y="186647"/>
                  </a:lnTo>
                  <a:lnTo>
                    <a:pt x="1464866" y="160453"/>
                  </a:lnTo>
                  <a:lnTo>
                    <a:pt x="1426745" y="136015"/>
                  </a:lnTo>
                  <a:lnTo>
                    <a:pt x="1387400" y="113393"/>
                  </a:lnTo>
                  <a:lnTo>
                    <a:pt x="1346888" y="92645"/>
                  </a:lnTo>
                  <a:lnTo>
                    <a:pt x="1305270" y="73830"/>
                  </a:lnTo>
                  <a:lnTo>
                    <a:pt x="1262603" y="57008"/>
                  </a:lnTo>
                  <a:lnTo>
                    <a:pt x="1218947" y="42237"/>
                  </a:lnTo>
                  <a:lnTo>
                    <a:pt x="1174361" y="29577"/>
                  </a:lnTo>
                  <a:lnTo>
                    <a:pt x="1128904" y="19087"/>
                  </a:lnTo>
                  <a:lnTo>
                    <a:pt x="1082635" y="10825"/>
                  </a:lnTo>
                  <a:lnTo>
                    <a:pt x="1035613" y="4850"/>
                  </a:lnTo>
                  <a:lnTo>
                    <a:pt x="987897" y="1222"/>
                  </a:lnTo>
                  <a:lnTo>
                    <a:pt x="939546" y="0"/>
                  </a:lnTo>
                  <a:close/>
                </a:path>
              </a:pathLst>
            </a:custGeom>
            <a:solidFill>
              <a:srgbClr val="DA6607"/>
            </a:solidFill>
          </p:spPr>
          <p:txBody>
            <a:bodyPr wrap="square" lIns="0" tIns="0" rIns="0" bIns="0" rtlCol="0"/>
            <a:lstStyle/>
            <a:p>
              <a:endParaRPr sz="2400" dirty="0">
                <a:latin typeface="Gill Sans MT" panose="020B0502020104020203" pitchFamily="34" charset="0"/>
              </a:endParaRPr>
            </a:p>
          </p:txBody>
        </p:sp>
      </p:grpSp>
      <p:sp>
        <p:nvSpPr>
          <p:cNvPr id="10" name="object 11">
            <a:extLst>
              <a:ext uri="{FF2B5EF4-FFF2-40B4-BE49-F238E27FC236}">
                <a16:creationId xmlns:a16="http://schemas.microsoft.com/office/drawing/2014/main" id="{928B5F25-4A09-C8F7-E49C-FEC9BB157A3F}"/>
              </a:ext>
            </a:extLst>
          </p:cNvPr>
          <p:cNvSpPr txBox="1"/>
          <p:nvPr/>
        </p:nvSpPr>
        <p:spPr>
          <a:xfrm>
            <a:off x="542261" y="2131265"/>
            <a:ext cx="1646390" cy="75576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algn="ctr">
              <a:spcBef>
                <a:spcPts val="133"/>
              </a:spcBef>
            </a:pPr>
            <a:r>
              <a:rPr sz="2400" b="1" spc="-13" dirty="0">
                <a:solidFill>
                  <a:srgbClr val="FFFFFF"/>
                </a:solidFill>
                <a:latin typeface="Gill Sans MT" panose="020B0502020104020203" pitchFamily="34" charset="0"/>
                <a:cs typeface="Arial"/>
              </a:rPr>
              <a:t>Heat</a:t>
            </a:r>
            <a:r>
              <a:rPr sz="2400" b="1" spc="-73" dirty="0">
                <a:solidFill>
                  <a:srgbClr val="FFFFFF"/>
                </a:solidFill>
                <a:latin typeface="Gill Sans MT" panose="020B0502020104020203" pitchFamily="34" charset="0"/>
                <a:cs typeface="Arial"/>
              </a:rPr>
              <a:t> </a:t>
            </a:r>
            <a:r>
              <a:rPr lang="en-US" sz="2400" b="1" spc="-7" dirty="0">
                <a:solidFill>
                  <a:srgbClr val="FFFFFF"/>
                </a:solidFill>
                <a:latin typeface="Gill Sans MT" panose="020B0502020104020203" pitchFamily="34" charset="0"/>
                <a:cs typeface="Arial"/>
              </a:rPr>
              <a:t>Stroke</a:t>
            </a:r>
            <a:endParaRPr sz="2400" dirty="0">
              <a:latin typeface="Gill Sans MT" panose="020B0502020104020203" pitchFamily="34" charset="0"/>
              <a:cs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652FB3-1E5C-45B6-023D-77607747B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811" y="3898523"/>
            <a:ext cx="1222744" cy="2596756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DA9F818-8859-14BB-3D02-C22D093F3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3590345"/>
              </p:ext>
            </p:extLst>
          </p:nvPr>
        </p:nvGraphicFramePr>
        <p:xfrm>
          <a:off x="2876067" y="3116026"/>
          <a:ext cx="8967146" cy="31972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6781">
                  <a:extLst>
                    <a:ext uri="{9D8B030D-6E8A-4147-A177-3AD203B41FA5}">
                      <a16:colId xmlns:a16="http://schemas.microsoft.com/office/drawing/2014/main" val="3744004098"/>
                    </a:ext>
                  </a:extLst>
                </a:gridCol>
                <a:gridCol w="2754761">
                  <a:extLst>
                    <a:ext uri="{9D8B030D-6E8A-4147-A177-3AD203B41FA5}">
                      <a16:colId xmlns:a16="http://schemas.microsoft.com/office/drawing/2014/main" val="2598914492"/>
                    </a:ext>
                  </a:extLst>
                </a:gridCol>
                <a:gridCol w="4655604">
                  <a:extLst>
                    <a:ext uri="{9D8B030D-6E8A-4147-A177-3AD203B41FA5}">
                      <a16:colId xmlns:a16="http://schemas.microsoft.com/office/drawing/2014/main" val="3514908142"/>
                    </a:ext>
                  </a:extLst>
                </a:gridCol>
              </a:tblGrid>
              <a:tr h="29214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Illness</a:t>
                      </a:r>
                      <a:endParaRPr sz="18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1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Symptoms</a:t>
                      </a:r>
                      <a:endParaRPr sz="18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Recommended</a:t>
                      </a:r>
                      <a:r>
                        <a:rPr sz="1800" b="1" spc="-6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b="1" spc="-1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Actions</a:t>
                      </a:r>
                      <a:endParaRPr sz="180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6214532"/>
                  </a:ext>
                </a:extLst>
              </a:tr>
              <a:tr h="288399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spc="-1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Heat</a:t>
                      </a:r>
                      <a:endParaRPr sz="180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Stroke</a:t>
                      </a:r>
                      <a:endParaRPr sz="180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975" indent="-342900">
                        <a:lnSpc>
                          <a:spcPct val="100000"/>
                        </a:lnSpc>
                        <a:spcBef>
                          <a:spcPts val="235"/>
                        </a:spcBef>
                        <a:buChar char="•"/>
                        <a:tabLst>
                          <a:tab pos="434340" algn="l"/>
                          <a:tab pos="434975" algn="l"/>
                        </a:tabLst>
                      </a:pP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Hot,</a:t>
                      </a:r>
                      <a:r>
                        <a:rPr sz="1800" spc="-3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dry</a:t>
                      </a:r>
                      <a:r>
                        <a:rPr sz="1800" spc="-3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skin</a:t>
                      </a:r>
                      <a:r>
                        <a:rPr sz="1800" spc="-3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endParaRPr sz="18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34975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profuse</a:t>
                      </a:r>
                      <a:r>
                        <a:rPr sz="1800" spc="-5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sweating</a:t>
                      </a:r>
                      <a:endParaRPr sz="18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34975" indent="-342900">
                        <a:lnSpc>
                          <a:spcPct val="100000"/>
                        </a:lnSpc>
                        <a:spcBef>
                          <a:spcPts val="5"/>
                        </a:spcBef>
                        <a:buChar char="•"/>
                        <a:tabLst>
                          <a:tab pos="434340" algn="l"/>
                          <a:tab pos="434975" algn="l"/>
                        </a:tabLst>
                      </a:pP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Hallucinations</a:t>
                      </a:r>
                    </a:p>
                    <a:p>
                      <a:pPr marL="434975" indent="-342900">
                        <a:lnSpc>
                          <a:spcPct val="100000"/>
                        </a:lnSpc>
                        <a:buChar char="•"/>
                        <a:tabLst>
                          <a:tab pos="434340" algn="l"/>
                          <a:tab pos="434975" algn="l"/>
                        </a:tabLst>
                      </a:pP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Chills</a:t>
                      </a:r>
                      <a:endParaRPr sz="18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34975" marR="951230" indent="-342900">
                        <a:lnSpc>
                          <a:spcPct val="100000"/>
                        </a:lnSpc>
                        <a:buChar char="•"/>
                        <a:tabLst>
                          <a:tab pos="434340" algn="l"/>
                          <a:tab pos="434975" algn="l"/>
                        </a:tabLst>
                      </a:pP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hr</a:t>
                      </a:r>
                      <a:r>
                        <a:rPr sz="1800" spc="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bbi</a:t>
                      </a:r>
                      <a:r>
                        <a:rPr sz="1800" spc="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  headache</a:t>
                      </a:r>
                    </a:p>
                    <a:p>
                      <a:pPr marL="434975" indent="-342900">
                        <a:lnSpc>
                          <a:spcPct val="100000"/>
                        </a:lnSpc>
                        <a:buChar char="•"/>
                        <a:tabLst>
                          <a:tab pos="434340" algn="l"/>
                          <a:tab pos="434975" algn="l"/>
                        </a:tabLst>
                      </a:pP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High</a:t>
                      </a:r>
                      <a:r>
                        <a:rPr sz="1800" spc="-4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body</a:t>
                      </a:r>
                    </a:p>
                    <a:p>
                      <a:pPr marL="434975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temperature</a:t>
                      </a:r>
                    </a:p>
                    <a:p>
                      <a:pPr marL="434975" indent="-342900">
                        <a:lnSpc>
                          <a:spcPct val="100000"/>
                        </a:lnSpc>
                        <a:buChar char="•"/>
                        <a:tabLst>
                          <a:tab pos="434340" algn="l"/>
                          <a:tab pos="434975" algn="l"/>
                        </a:tabLst>
                      </a:pP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Confusion/dizziness</a:t>
                      </a:r>
                    </a:p>
                    <a:p>
                      <a:pPr marL="434975" indent="-342900">
                        <a:lnSpc>
                          <a:spcPct val="100000"/>
                        </a:lnSpc>
                        <a:buChar char="•"/>
                        <a:tabLst>
                          <a:tab pos="434340" algn="l"/>
                          <a:tab pos="434975" algn="l"/>
                        </a:tabLst>
                      </a:pP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Slurred</a:t>
                      </a:r>
                      <a:r>
                        <a:rPr sz="1800" spc="-7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speech</a:t>
                      </a:r>
                      <a:endParaRPr sz="18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979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975" indent="-343535">
                        <a:lnSpc>
                          <a:spcPct val="100000"/>
                        </a:lnSpc>
                        <a:spcBef>
                          <a:spcPts val="235"/>
                        </a:spcBef>
                        <a:buChar char="•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Call</a:t>
                      </a:r>
                      <a:r>
                        <a:rPr sz="1800" spc="-2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emergency</a:t>
                      </a:r>
                      <a:r>
                        <a:rPr sz="1800" spc="-5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contact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sz="1800" spc="-4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notify</a:t>
                      </a:r>
                      <a:r>
                        <a:rPr sz="1800" spc="-5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supervisor</a:t>
                      </a:r>
                    </a:p>
                    <a:p>
                      <a:pPr marL="434975" marR="418465" indent="-342900">
                        <a:lnSpc>
                          <a:spcPct val="100000"/>
                        </a:lnSpc>
                        <a:spcBef>
                          <a:spcPts val="5"/>
                        </a:spcBef>
                        <a:buChar char="•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1800" spc="-1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Move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 sick </a:t>
                      </a:r>
                      <a:r>
                        <a:rPr sz="1800" spc="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employees</a:t>
                      </a:r>
                      <a:r>
                        <a:rPr sz="1800" spc="-2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</a:t>
                      </a:r>
                      <a:r>
                        <a:rPr sz="1800" spc="-3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n-US" sz="1800" spc="-2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cool </a:t>
                      </a:r>
                      <a:r>
                        <a:rPr sz="1800" spc="-40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shaded</a:t>
                      </a:r>
                      <a:r>
                        <a:rPr sz="1800" spc="-2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area</a:t>
                      </a:r>
                    </a:p>
                    <a:p>
                      <a:pPr marL="434975" indent="-343535">
                        <a:lnSpc>
                          <a:spcPct val="100000"/>
                        </a:lnSpc>
                        <a:buChar char="•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Cool</a:t>
                      </a:r>
                      <a:r>
                        <a:rPr sz="1800" spc="-3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sz="1800" spc="-5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employee</a:t>
                      </a:r>
                      <a:r>
                        <a:rPr lang="en-US"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using</a:t>
                      </a:r>
                      <a:r>
                        <a:rPr sz="1800" spc="-4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methods</a:t>
                      </a:r>
                      <a:r>
                        <a:rPr sz="1800" spc="-4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such</a:t>
                      </a:r>
                      <a:r>
                        <a:rPr sz="1800" spc="-4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as:</a:t>
                      </a:r>
                    </a:p>
                    <a:p>
                      <a:pPr marL="892175" marR="139065" lvl="1" indent="-342900">
                        <a:lnSpc>
                          <a:spcPct val="100000"/>
                        </a:lnSpc>
                        <a:buChar char="•"/>
                        <a:tabLst>
                          <a:tab pos="892175" algn="l"/>
                          <a:tab pos="892810" algn="l"/>
                        </a:tabLst>
                      </a:pP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Soaking their clothes</a:t>
                      </a:r>
                      <a:r>
                        <a:rPr sz="1800" spc="-5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water</a:t>
                      </a:r>
                      <a:endParaRPr sz="18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892175" marR="306070" lvl="1" indent="-342900">
                        <a:lnSpc>
                          <a:spcPct val="100000"/>
                        </a:lnSpc>
                        <a:buChar char="•"/>
                        <a:tabLst>
                          <a:tab pos="892175" algn="l"/>
                          <a:tab pos="892810" algn="l"/>
                        </a:tabLst>
                      </a:pP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Spraying, </a:t>
                      </a:r>
                      <a:r>
                        <a:rPr sz="1800" spc="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sponging or </a:t>
                      </a:r>
                      <a:r>
                        <a:rPr sz="1800" spc="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showering</a:t>
                      </a:r>
                      <a:r>
                        <a:rPr sz="1800" spc="-7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them </a:t>
                      </a:r>
                      <a:r>
                        <a:rPr sz="1800" spc="-4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water</a:t>
                      </a:r>
                    </a:p>
                    <a:p>
                      <a:pPr marL="892175" marR="540385" lvl="1" indent="-342900">
                        <a:lnSpc>
                          <a:spcPct val="100000"/>
                        </a:lnSpc>
                        <a:buChar char="•"/>
                        <a:tabLst>
                          <a:tab pos="892175" algn="l"/>
                          <a:tab pos="892810" algn="l"/>
                        </a:tabLst>
                      </a:pP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Fanning</a:t>
                      </a:r>
                      <a:r>
                        <a:rPr sz="1800" spc="-8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their </a:t>
                      </a:r>
                      <a:r>
                        <a:rPr sz="1800" spc="-4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bod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</a:t>
                      </a:r>
                      <a:endParaRPr sz="18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979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8235499"/>
                  </a:ext>
                </a:extLst>
              </a:tr>
            </a:tbl>
          </a:graphicData>
        </a:graphic>
      </p:graphicFrame>
      <p:graphicFrame>
        <p:nvGraphicFramePr>
          <p:cNvPr id="14" name="object 9">
            <a:extLst>
              <a:ext uri="{FF2B5EF4-FFF2-40B4-BE49-F238E27FC236}">
                <a16:creationId xmlns:a16="http://schemas.microsoft.com/office/drawing/2014/main" id="{04B143FD-A7ED-1423-76E9-9A497E1938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6291938"/>
              </p:ext>
            </p:extLst>
          </p:nvPr>
        </p:nvGraphicFramePr>
        <p:xfrm>
          <a:off x="1524754" y="776252"/>
          <a:ext cx="10658687" cy="21723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403328F-8C0D-7223-920E-9CBF25E5D81F}"/>
              </a:ext>
            </a:extLst>
          </p:cNvPr>
          <p:cNvSpPr txBox="1">
            <a:spLocks/>
          </p:cNvSpPr>
          <p:nvPr/>
        </p:nvSpPr>
        <p:spPr>
          <a:xfrm>
            <a:off x="1863869" y="246767"/>
            <a:ext cx="8425632" cy="482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b="1" dirty="0">
                <a:latin typeface="Gill Sans MT" panose="020B0502020104020203" pitchFamily="34" charset="0"/>
              </a:rPr>
              <a:t>Heat Stress Related Illness</a:t>
            </a:r>
          </a:p>
        </p:txBody>
      </p:sp>
    </p:spTree>
    <p:extLst>
      <p:ext uri="{BB962C8B-B14F-4D97-AF65-F5344CB8AC3E}">
        <p14:creationId xmlns:p14="http://schemas.microsoft.com/office/powerpoint/2010/main" val="938412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57053C91-3EE1-DDD6-7F76-28F29318BB07}"/>
              </a:ext>
            </a:extLst>
          </p:cNvPr>
          <p:cNvSpPr txBox="1">
            <a:spLocks/>
          </p:cNvSpPr>
          <p:nvPr/>
        </p:nvSpPr>
        <p:spPr>
          <a:xfrm>
            <a:off x="1863869" y="246767"/>
            <a:ext cx="8425632" cy="482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b="1" dirty="0">
                <a:latin typeface="Gill Sans MT" panose="020B0502020104020203" pitchFamily="34" charset="0"/>
              </a:rPr>
              <a:t>Preventing Heat Illness and Sunburn</a:t>
            </a:r>
          </a:p>
        </p:txBody>
      </p:sp>
      <p:pic>
        <p:nvPicPr>
          <p:cNvPr id="3" name="Graphic 2" descr="Sun outline">
            <a:extLst>
              <a:ext uri="{FF2B5EF4-FFF2-40B4-BE49-F238E27FC236}">
                <a16:creationId xmlns:a16="http://schemas.microsoft.com/office/drawing/2014/main" id="{876B61C5-2125-1337-5494-96C5318D0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39338" y="246767"/>
            <a:ext cx="633626" cy="6336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1A1880A-203D-96E9-C555-184B63CF74BC}"/>
              </a:ext>
            </a:extLst>
          </p:cNvPr>
          <p:cNvSpPr/>
          <p:nvPr/>
        </p:nvSpPr>
        <p:spPr>
          <a:xfrm>
            <a:off x="279398" y="1145307"/>
            <a:ext cx="726900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545454"/>
                </a:solidFill>
                <a:latin typeface="Gill Sans MT" panose="020B0502020104020203" pitchFamily="34" charset="0"/>
              </a:rPr>
              <a:t>Sun safety code </a:t>
            </a:r>
            <a:endParaRPr lang="en-GB" sz="2000" b="1" dirty="0"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45454"/>
                </a:solidFill>
                <a:latin typeface="Gill Sans MT" panose="020B0502020104020203" pitchFamily="34" charset="0"/>
              </a:rPr>
              <a:t>Take care not to burn; it can take as little as 10 minutes.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45454"/>
                </a:solidFill>
                <a:latin typeface="Gill Sans MT" panose="020B0502020104020203" pitchFamily="34" charset="0"/>
              </a:rPr>
              <a:t>Cover up with loose clothing, ensure unprotected skin covered.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45454"/>
                </a:solidFill>
                <a:latin typeface="Gill Sans MT" panose="020B0502020104020203" pitchFamily="34" charset="0"/>
              </a:rPr>
              <a:t>Wear a wide brimmed hat or a safety helmet with a hanging flap which protects the back of the neck.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45454"/>
                </a:solidFill>
                <a:latin typeface="Gill Sans MT" panose="020B0502020104020203" pitchFamily="34" charset="0"/>
              </a:rPr>
              <a:t>Wash frequently to remove sweat.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45454"/>
                </a:solidFill>
                <a:latin typeface="Gill Sans MT" panose="020B0502020104020203" pitchFamily="34" charset="0"/>
              </a:rPr>
              <a:t>Seek shade during hottest part of the day, take breaks in the shade.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45454"/>
                </a:solidFill>
                <a:latin typeface="Gill Sans MT" panose="020B0502020104020203" pitchFamily="34" charset="0"/>
              </a:rPr>
              <a:t>Drink plenty of water frequently; in high heat drink 1 cup of water every 15 minutes.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45454"/>
                </a:solidFill>
                <a:latin typeface="Gill Sans MT" panose="020B0502020104020203" pitchFamily="34" charset="0"/>
              </a:rPr>
              <a:t>Apply high factor sunscreen generously and frequently to any parts of the body exposed to the sun; ≥SPF 30 (UVA and UVB).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45454"/>
                </a:solidFill>
                <a:latin typeface="Gill Sans MT" panose="020B0502020104020203" pitchFamily="34" charset="0"/>
              </a:rPr>
              <a:t>Regularly check skin, look for any changed or newly formed moles or skin discolorations, especially around the nose, eyes, or on backs of hands. Consult a doctor if any moles grow, change or start to bleed.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20D1D5-12F9-AF76-B078-BF98C665E494}"/>
              </a:ext>
            </a:extLst>
          </p:cNvPr>
          <p:cNvSpPr/>
          <p:nvPr/>
        </p:nvSpPr>
        <p:spPr>
          <a:xfrm>
            <a:off x="8589224" y="1397227"/>
            <a:ext cx="3144505" cy="52552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2000" b="1" dirty="0">
                <a:solidFill>
                  <a:srgbClr val="545454"/>
                </a:solidFill>
                <a:latin typeface="Arial" panose="020B0604020202020204" pitchFamily="34" charset="0"/>
              </a:rPr>
              <a:t>When driving in hot weather: </a:t>
            </a:r>
            <a:endParaRPr lang="en-GB" sz="2000" dirty="0"/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45454"/>
                </a:solidFill>
                <a:latin typeface="ArialMT"/>
              </a:rPr>
              <a:t>switch aircon on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45454"/>
                </a:solidFill>
                <a:latin typeface="ArialMT"/>
              </a:rPr>
              <a:t>park in shaded areas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45454"/>
                </a:solidFill>
                <a:latin typeface="ArialMT"/>
              </a:rPr>
              <a:t>use a sun shield over the windscreen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45454"/>
                </a:solidFill>
                <a:latin typeface="ArialMT"/>
              </a:rPr>
              <a:t>cover metal parts of seat restraints to keep them from becoming too hot 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45454"/>
                </a:solidFill>
                <a:latin typeface="ArialMT"/>
              </a:rPr>
              <a:t>keep a container of water 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45454"/>
                </a:solidFill>
                <a:latin typeface="ArialMT"/>
              </a:rPr>
              <a:t>take regular breaks to maintain concentration levels 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45454"/>
                </a:solidFill>
                <a:latin typeface="ArialMT"/>
              </a:rPr>
              <a:t>carry moist wipes</a:t>
            </a:r>
          </a:p>
        </p:txBody>
      </p:sp>
    </p:spTree>
    <p:extLst>
      <p:ext uri="{BB962C8B-B14F-4D97-AF65-F5344CB8AC3E}">
        <p14:creationId xmlns:p14="http://schemas.microsoft.com/office/powerpoint/2010/main" val="1791086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0AF077-7803-BF66-7837-A71A48FC480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BFFA2C-AD24-DE9C-641C-5085D5A575B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Heat awareness">
            <a:hlinkClick r:id="" action="ppaction://media"/>
            <a:extLst>
              <a:ext uri="{FF2B5EF4-FFF2-40B4-BE49-F238E27FC236}">
                <a16:creationId xmlns:a16="http://schemas.microsoft.com/office/drawing/2014/main" id="{AE79EA09-3A41-437B-4E1F-E77DAD50B7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1234" y="2007103"/>
            <a:ext cx="5828261" cy="3278396"/>
          </a:xfrm>
          <a:prstGeom prst="rect">
            <a:avLst/>
          </a:prstGeom>
          <a:scene3d>
            <a:camera prst="orthographicFront"/>
            <a:lightRig rig="flood" dir="t">
              <a:rot lat="0" lon="0" rev="8100000"/>
            </a:lightRig>
          </a:scene3d>
          <a:sp3d prstMaterial="plastic">
            <a:bevelT w="508000" h="50800" prst="cross"/>
            <a:contourClr>
              <a:srgbClr val="969696"/>
            </a:contourClr>
          </a:sp3d>
        </p:spPr>
      </p:pic>
      <p:pic>
        <p:nvPicPr>
          <p:cNvPr id="7" name="VIDEO-2023-06-10-12-51-45">
            <a:hlinkClick r:id="" action="ppaction://media"/>
            <a:extLst>
              <a:ext uri="{FF2B5EF4-FFF2-40B4-BE49-F238E27FC236}">
                <a16:creationId xmlns:a16="http://schemas.microsoft.com/office/drawing/2014/main" id="{ACCB421C-FF3F-5E69-DDD4-6BAFCB35466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82505" y="2007103"/>
            <a:ext cx="5828261" cy="32783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B32D71-B55C-2AC7-7269-9F45FDB850FF}"/>
              </a:ext>
            </a:extLst>
          </p:cNvPr>
          <p:cNvSpPr txBox="1"/>
          <p:nvPr/>
        </p:nvSpPr>
        <p:spPr>
          <a:xfrm>
            <a:off x="2609024" y="496486"/>
            <a:ext cx="7634311" cy="77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kern="1200" dirty="0">
                <a:solidFill>
                  <a:schemeClr val="tx2"/>
                </a:solidFill>
                <a:latin typeface="Gill Sans MT" panose="020B0502020104020203" pitchFamily="34" charset="0"/>
                <a:ea typeface="+mj-ea"/>
                <a:cs typeface="+mj-cs"/>
              </a:rPr>
              <a:t>Summer Working Guidelines – Videos</a:t>
            </a:r>
          </a:p>
        </p:txBody>
      </p:sp>
    </p:spTree>
    <p:extLst>
      <p:ext uri="{BB962C8B-B14F-4D97-AF65-F5344CB8AC3E}">
        <p14:creationId xmlns:p14="http://schemas.microsoft.com/office/powerpoint/2010/main" val="65462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5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6431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 mute="1">
                <p:cTn id="2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White Background">
  <a:themeElements>
    <a:clrScheme name="MACRO">
      <a:dk1>
        <a:srgbClr val="009FE3"/>
      </a:dk1>
      <a:lt1>
        <a:srgbClr val="FFFFFF"/>
      </a:lt1>
      <a:dk2>
        <a:srgbClr val="053444"/>
      </a:dk2>
      <a:lt2>
        <a:srgbClr val="FFFDF0"/>
      </a:lt2>
      <a:accent1>
        <a:srgbClr val="E8BAD8"/>
      </a:accent1>
      <a:accent2>
        <a:srgbClr val="E84434"/>
      </a:accent2>
      <a:accent3>
        <a:srgbClr val="F28D34"/>
      </a:accent3>
      <a:accent4>
        <a:srgbClr val="FBBA00"/>
      </a:accent4>
      <a:accent5>
        <a:srgbClr val="CADFA1"/>
      </a:accent5>
      <a:accent6>
        <a:srgbClr val="EDE0D8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Blue Background">
  <a:themeElements>
    <a:clrScheme name="MACRO">
      <a:dk1>
        <a:srgbClr val="009FE3"/>
      </a:dk1>
      <a:lt1>
        <a:srgbClr val="FFFFFF"/>
      </a:lt1>
      <a:dk2>
        <a:srgbClr val="053444"/>
      </a:dk2>
      <a:lt2>
        <a:srgbClr val="FFFDF0"/>
      </a:lt2>
      <a:accent1>
        <a:srgbClr val="E8BAD8"/>
      </a:accent1>
      <a:accent2>
        <a:srgbClr val="E84434"/>
      </a:accent2>
      <a:accent3>
        <a:srgbClr val="F28D34"/>
      </a:accent3>
      <a:accent4>
        <a:srgbClr val="FBBA00"/>
      </a:accent4>
      <a:accent5>
        <a:srgbClr val="CADFA1"/>
      </a:accent5>
      <a:accent6>
        <a:srgbClr val="EDE0D8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Dark Blue Background">
  <a:themeElements>
    <a:clrScheme name="MACRO">
      <a:dk1>
        <a:srgbClr val="009FE3"/>
      </a:dk1>
      <a:lt1>
        <a:srgbClr val="FFFFFF"/>
      </a:lt1>
      <a:dk2>
        <a:srgbClr val="053444"/>
      </a:dk2>
      <a:lt2>
        <a:srgbClr val="FFFDF0"/>
      </a:lt2>
      <a:accent1>
        <a:srgbClr val="E8BAD8"/>
      </a:accent1>
      <a:accent2>
        <a:srgbClr val="E84434"/>
      </a:accent2>
      <a:accent3>
        <a:srgbClr val="F28D34"/>
      </a:accent3>
      <a:accent4>
        <a:srgbClr val="FBBA00"/>
      </a:accent4>
      <a:accent5>
        <a:srgbClr val="CADFA1"/>
      </a:accent5>
      <a:accent6>
        <a:srgbClr val="EDE0D8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Image Background">
  <a:themeElements>
    <a:clrScheme name="MACRO">
      <a:dk1>
        <a:srgbClr val="009FE3"/>
      </a:dk1>
      <a:lt1>
        <a:srgbClr val="FFFFFF"/>
      </a:lt1>
      <a:dk2>
        <a:srgbClr val="053444"/>
      </a:dk2>
      <a:lt2>
        <a:srgbClr val="FFFDF0"/>
      </a:lt2>
      <a:accent1>
        <a:srgbClr val="E8BAD8"/>
      </a:accent1>
      <a:accent2>
        <a:srgbClr val="E84434"/>
      </a:accent2>
      <a:accent3>
        <a:srgbClr val="F28D34"/>
      </a:accent3>
      <a:accent4>
        <a:srgbClr val="FBBA00"/>
      </a:accent4>
      <a:accent5>
        <a:srgbClr val="CADFA1"/>
      </a:accent5>
      <a:accent6>
        <a:srgbClr val="EDE0D8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937A74FB5CFA478B83BF7D228AA472" ma:contentTypeVersion="11" ma:contentTypeDescription="Create a new document." ma:contentTypeScope="" ma:versionID="27717c4f7389a08abc6e7b99ac917d92">
  <xsd:schema xmlns:xsd="http://www.w3.org/2001/XMLSchema" xmlns:xs="http://www.w3.org/2001/XMLSchema" xmlns:p="http://schemas.microsoft.com/office/2006/metadata/properties" xmlns:ns2="f5aaa245-ff41-4eb6-a054-b63b23f045c2" targetNamespace="http://schemas.microsoft.com/office/2006/metadata/properties" ma:root="true" ma:fieldsID="14507d94ab34dc9b01447a3efd8fb86b" ns2:_="">
    <xsd:import namespace="f5aaa245-ff41-4eb6-a054-b63b23f045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aaa245-ff41-4eb6-a054-b63b23f045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E2D7D48-B241-4953-BBA4-F320BC2026CC}">
  <ds:schemaRefs>
    <ds:schemaRef ds:uri="e3c056cc-2aa2-40b3-8c2c-6baff3fa587b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50956cec-b42f-4097-bd3f-b7f2506c424c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7E04757-5093-4425-A044-5AED36050674}"/>
</file>

<file path=customXml/itemProps3.xml><?xml version="1.0" encoding="utf-8"?>
<ds:datastoreItem xmlns:ds="http://schemas.openxmlformats.org/officeDocument/2006/customXml" ds:itemID="{14D3B90B-8748-4AC2-9DE0-6C283A3FDC61}"/>
</file>

<file path=docProps/app.xml><?xml version="1.0" encoding="utf-8"?>
<Properties xmlns="http://schemas.openxmlformats.org/officeDocument/2006/extended-properties" xmlns:vt="http://schemas.openxmlformats.org/officeDocument/2006/docPropsVTypes">
  <TotalTime>1703</TotalTime>
  <Words>1111</Words>
  <Application>Microsoft Office PowerPoint</Application>
  <PresentationFormat>Widescreen</PresentationFormat>
  <Paragraphs>192</Paragraphs>
  <Slides>11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25" baseType="lpstr">
      <vt:lpstr>Aptos</vt:lpstr>
      <vt:lpstr>Arial</vt:lpstr>
      <vt:lpstr>Arial MT</vt:lpstr>
      <vt:lpstr>ArialMT</vt:lpstr>
      <vt:lpstr>Calibri</vt:lpstr>
      <vt:lpstr>Gill Sans MT</vt:lpstr>
      <vt:lpstr>IBM Plex Sans</vt:lpstr>
      <vt:lpstr>IBM Plex Serif</vt:lpstr>
      <vt:lpstr>IBM Plex Serif Light</vt:lpstr>
      <vt:lpstr>Verdana</vt:lpstr>
      <vt:lpstr>White Background</vt:lpstr>
      <vt:lpstr>Blue Background</vt:lpstr>
      <vt:lpstr>Dark Blue Background</vt:lpstr>
      <vt:lpstr>Image Background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Brenchley</dc:creator>
  <cp:lastModifiedBy>Abdul Qadir</cp:lastModifiedBy>
  <cp:revision>164</cp:revision>
  <dcterms:created xsi:type="dcterms:W3CDTF">2024-04-09T11:02:12Z</dcterms:created>
  <dcterms:modified xsi:type="dcterms:W3CDTF">2024-06-26T07:00:32Z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0x01010060414C7C137F7741A8CB90DC56BE6361</vt:lpwstr>
  </property>
  <property fmtid="{D5CDD505-2E9C-101B-9397-08002B2CF9AE}" pid="3" name="MSIP_Label_ff528e02-ab69-43a8-9134-6d8d1b0c706c_Enabled">
    <vt:lpwstr>true</vt:lpwstr>
  </property>
  <property fmtid="{D5CDD505-2E9C-101B-9397-08002B2CF9AE}" pid="4" name="MSIP_Label_ff528e02-ab69-43a8-9134-6d8d1b0c706c_SetDate">
    <vt:lpwstr>2024-04-30T04:08:09Z</vt:lpwstr>
  </property>
  <property fmtid="{D5CDD505-2E9C-101B-9397-08002B2CF9AE}" pid="5" name="MSIP_Label_ff528e02-ab69-43a8-9134-6d8d1b0c706c_Method">
    <vt:lpwstr>Standard</vt:lpwstr>
  </property>
  <property fmtid="{D5CDD505-2E9C-101B-9397-08002B2CF9AE}" pid="6" name="MSIP_Label_ff528e02-ab69-43a8-9134-6d8d1b0c706c_Name">
    <vt:lpwstr>ff528e02-ab69-43a8-9134-6d8d1b0c706c</vt:lpwstr>
  </property>
  <property fmtid="{D5CDD505-2E9C-101B-9397-08002B2CF9AE}" pid="7" name="MSIP_Label_ff528e02-ab69-43a8-9134-6d8d1b0c706c_SiteId">
    <vt:lpwstr>f9300280-65a0-46f8-a18c-a296431980f5</vt:lpwstr>
  </property>
  <property fmtid="{D5CDD505-2E9C-101B-9397-08002B2CF9AE}" pid="8" name="MSIP_Label_ff528e02-ab69-43a8-9134-6d8d1b0c706c_ActionId">
    <vt:lpwstr>e711bcdb-dffa-4b5c-bc0b-222fb1585bdd</vt:lpwstr>
  </property>
  <property fmtid="{D5CDD505-2E9C-101B-9397-08002B2CF9AE}" pid="9" name="MSIP_Label_ff528e02-ab69-43a8-9134-6d8d1b0c706c_ContentBits">
    <vt:lpwstr>2</vt:lpwstr>
  </property>
  <property fmtid="{D5CDD505-2E9C-101B-9397-08002B2CF9AE}" pid="10" name="ClassificationContentMarkingFooterLocations">
    <vt:lpwstr>White Background:7\Blue Background:7\Dark Blue Background:7\Image Background:7</vt:lpwstr>
  </property>
  <property fmtid="{D5CDD505-2E9C-101B-9397-08002B2CF9AE}" pid="11" name="ClassificationContentMarkingFooterText">
    <vt:lpwstr>Classification - Public</vt:lpwstr>
  </property>
</Properties>
</file>