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95" r:id="rId5"/>
    <p:sldMasterId id="2147483740" r:id="rId6"/>
    <p:sldMasterId id="2147483765" r:id="rId7"/>
  </p:sldMasterIdLst>
  <p:notesMasterIdLst>
    <p:notesMasterId r:id="rId14"/>
  </p:notesMasterIdLst>
  <p:sldIdLst>
    <p:sldId id="257" r:id="rId8"/>
    <p:sldId id="272" r:id="rId9"/>
    <p:sldId id="274" r:id="rId10"/>
    <p:sldId id="273" r:id="rId11"/>
    <p:sldId id="275" r:id="rId12"/>
    <p:sldId id="27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BC0161-709E-40A4-A400-24A339B900AC}" v="180" dt="2024-08-06T13:35:51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4684"/>
  </p:normalViewPr>
  <p:slideViewPr>
    <p:cSldViewPr snapToGrid="0">
      <p:cViewPr varScale="1">
        <p:scale>
          <a:sx n="107" d="100"/>
          <a:sy n="107" d="100"/>
        </p:scale>
        <p:origin x="9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er Laws" userId="e65911c9-4e7e-4643-a4a5-1bea6e0ab26d" providerId="ADAL" clId="{CABC0161-709E-40A4-A400-24A339B900AC}"/>
    <pc:docChg chg="undo custSel addSld delSld modSld sldOrd">
      <pc:chgData name="Oliver Laws" userId="e65911c9-4e7e-4643-a4a5-1bea6e0ab26d" providerId="ADAL" clId="{CABC0161-709E-40A4-A400-24A339B900AC}" dt="2024-08-06T13:35:51.836" v="1200" actId="1076"/>
      <pc:docMkLst>
        <pc:docMk/>
      </pc:docMkLst>
      <pc:sldChg chg="modSp mod">
        <pc:chgData name="Oliver Laws" userId="e65911c9-4e7e-4643-a4a5-1bea6e0ab26d" providerId="ADAL" clId="{CABC0161-709E-40A4-A400-24A339B900AC}" dt="2024-08-05T14:54:34.817" v="33" actId="20577"/>
        <pc:sldMkLst>
          <pc:docMk/>
          <pc:sldMk cId="1782548159" sldId="257"/>
        </pc:sldMkLst>
        <pc:spChg chg="mod">
          <ac:chgData name="Oliver Laws" userId="e65911c9-4e7e-4643-a4a5-1bea6e0ab26d" providerId="ADAL" clId="{CABC0161-709E-40A4-A400-24A339B900AC}" dt="2024-08-05T14:54:34.817" v="33" actId="20577"/>
          <ac:spMkLst>
            <pc:docMk/>
            <pc:sldMk cId="1782548159" sldId="257"/>
            <ac:spMk id="5" creationId="{9FA56E6B-D27E-185C-BE70-1E8C41317C5D}"/>
          </ac:spMkLst>
        </pc:spChg>
      </pc:sldChg>
      <pc:sldChg chg="delSp del mod">
        <pc:chgData name="Oliver Laws" userId="e65911c9-4e7e-4643-a4a5-1bea6e0ab26d" providerId="ADAL" clId="{CABC0161-709E-40A4-A400-24A339B900AC}" dt="2024-08-05T14:54:49.832" v="39" actId="2696"/>
        <pc:sldMkLst>
          <pc:docMk/>
          <pc:sldMk cId="400218881" sldId="271"/>
        </pc:sldMkLst>
        <pc:spChg chg="del">
          <ac:chgData name="Oliver Laws" userId="e65911c9-4e7e-4643-a4a5-1bea6e0ab26d" providerId="ADAL" clId="{CABC0161-709E-40A4-A400-24A339B900AC}" dt="2024-08-05T14:54:47.502" v="38" actId="21"/>
          <ac:spMkLst>
            <pc:docMk/>
            <pc:sldMk cId="400218881" sldId="271"/>
            <ac:spMk id="10" creationId="{644ADC17-0F13-3025-BB89-A182A82EB414}"/>
          </ac:spMkLst>
        </pc:spChg>
      </pc:sldChg>
      <pc:sldChg chg="addSp modSp new mod">
        <pc:chgData name="Oliver Laws" userId="e65911c9-4e7e-4643-a4a5-1bea6e0ab26d" providerId="ADAL" clId="{CABC0161-709E-40A4-A400-24A339B900AC}" dt="2024-08-05T15:31:17.848" v="992" actId="1076"/>
        <pc:sldMkLst>
          <pc:docMk/>
          <pc:sldMk cId="1107663435" sldId="272"/>
        </pc:sldMkLst>
        <pc:spChg chg="mod">
          <ac:chgData name="Oliver Laws" userId="e65911c9-4e7e-4643-a4a5-1bea6e0ab26d" providerId="ADAL" clId="{CABC0161-709E-40A4-A400-24A339B900AC}" dt="2024-08-05T14:54:54.631" v="57" actId="20577"/>
          <ac:spMkLst>
            <pc:docMk/>
            <pc:sldMk cId="1107663435" sldId="272"/>
            <ac:spMk id="2" creationId="{892EF5DF-F582-3C2B-00CC-5C958A22ECCF}"/>
          </ac:spMkLst>
        </pc:spChg>
        <pc:spChg chg="mod">
          <ac:chgData name="Oliver Laws" userId="e65911c9-4e7e-4643-a4a5-1bea6e0ab26d" providerId="ADAL" clId="{CABC0161-709E-40A4-A400-24A339B900AC}" dt="2024-08-05T15:31:07.160" v="986" actId="14100"/>
          <ac:spMkLst>
            <pc:docMk/>
            <pc:sldMk cId="1107663435" sldId="272"/>
            <ac:spMk id="3" creationId="{D9DB9E1D-5F5F-0574-D674-E489AC4BA162}"/>
          </ac:spMkLst>
        </pc:spChg>
        <pc:picChg chg="add mod">
          <ac:chgData name="Oliver Laws" userId="e65911c9-4e7e-4643-a4a5-1bea6e0ab26d" providerId="ADAL" clId="{CABC0161-709E-40A4-A400-24A339B900AC}" dt="2024-08-05T15:31:16.082" v="991" actId="1076"/>
          <ac:picMkLst>
            <pc:docMk/>
            <pc:sldMk cId="1107663435" sldId="272"/>
            <ac:picMk id="5122" creationId="{2ED4667F-759E-4034-90FA-2C278DD80258}"/>
          </ac:picMkLst>
        </pc:picChg>
        <pc:picChg chg="add mod">
          <ac:chgData name="Oliver Laws" userId="e65911c9-4e7e-4643-a4a5-1bea6e0ab26d" providerId="ADAL" clId="{CABC0161-709E-40A4-A400-24A339B900AC}" dt="2024-08-05T15:31:17.848" v="992" actId="1076"/>
          <ac:picMkLst>
            <pc:docMk/>
            <pc:sldMk cId="1107663435" sldId="272"/>
            <ac:picMk id="5124" creationId="{7D889468-55CA-A3A7-818F-36EFA7A367FD}"/>
          </ac:picMkLst>
        </pc:picChg>
      </pc:sldChg>
      <pc:sldChg chg="new del">
        <pc:chgData name="Oliver Laws" userId="e65911c9-4e7e-4643-a4a5-1bea6e0ab26d" providerId="ADAL" clId="{CABC0161-709E-40A4-A400-24A339B900AC}" dt="2024-08-05T14:54:39.428" v="35" actId="2696"/>
        <pc:sldMkLst>
          <pc:docMk/>
          <pc:sldMk cId="2393500505" sldId="272"/>
        </pc:sldMkLst>
      </pc:sldChg>
      <pc:sldChg chg="addSp modSp new mod">
        <pc:chgData name="Oliver Laws" userId="e65911c9-4e7e-4643-a4a5-1bea6e0ab26d" providerId="ADAL" clId="{CABC0161-709E-40A4-A400-24A339B900AC}" dt="2024-08-06T10:19:56.236" v="1185" actId="1076"/>
        <pc:sldMkLst>
          <pc:docMk/>
          <pc:sldMk cId="1158210773" sldId="273"/>
        </pc:sldMkLst>
        <pc:spChg chg="mod">
          <ac:chgData name="Oliver Laws" userId="e65911c9-4e7e-4643-a4a5-1bea6e0ab26d" providerId="ADAL" clId="{CABC0161-709E-40A4-A400-24A339B900AC}" dt="2024-08-06T10:12:33.749" v="1072" actId="1076"/>
          <ac:spMkLst>
            <pc:docMk/>
            <pc:sldMk cId="1158210773" sldId="273"/>
            <ac:spMk id="2" creationId="{788EDC8B-88BC-F705-B1CC-CA12E3BC5190}"/>
          </ac:spMkLst>
        </pc:spChg>
        <pc:spChg chg="mod">
          <ac:chgData name="Oliver Laws" userId="e65911c9-4e7e-4643-a4a5-1bea6e0ab26d" providerId="ADAL" clId="{CABC0161-709E-40A4-A400-24A339B900AC}" dt="2024-08-06T10:12:38.317" v="1073" actId="1076"/>
          <ac:spMkLst>
            <pc:docMk/>
            <pc:sldMk cId="1158210773" sldId="273"/>
            <ac:spMk id="3" creationId="{1AB41C75-CDA0-BF3B-217C-63EA60E3D241}"/>
          </ac:spMkLst>
        </pc:spChg>
        <pc:spChg chg="add mod">
          <ac:chgData name="Oliver Laws" userId="e65911c9-4e7e-4643-a4a5-1bea6e0ab26d" providerId="ADAL" clId="{CABC0161-709E-40A4-A400-24A339B900AC}" dt="2024-08-06T10:12:31.048" v="1070" actId="1076"/>
          <ac:spMkLst>
            <pc:docMk/>
            <pc:sldMk cId="1158210773" sldId="273"/>
            <ac:spMk id="6" creationId="{8B55E4ED-A80D-4722-0A02-0AEBD9765BF1}"/>
          </ac:spMkLst>
        </pc:spChg>
        <pc:spChg chg="add mod ord">
          <ac:chgData name="Oliver Laws" userId="e65911c9-4e7e-4643-a4a5-1bea6e0ab26d" providerId="ADAL" clId="{CABC0161-709E-40A4-A400-24A339B900AC}" dt="2024-08-06T10:12:38.317" v="1073" actId="1076"/>
          <ac:spMkLst>
            <pc:docMk/>
            <pc:sldMk cId="1158210773" sldId="273"/>
            <ac:spMk id="7" creationId="{949D1110-0560-8655-CFF7-F5DF117C789E}"/>
          </ac:spMkLst>
        </pc:spChg>
        <pc:spChg chg="add mod ord">
          <ac:chgData name="Oliver Laws" userId="e65911c9-4e7e-4643-a4a5-1bea6e0ab26d" providerId="ADAL" clId="{CABC0161-709E-40A4-A400-24A339B900AC}" dt="2024-08-06T10:19:31.092" v="1173" actId="14100"/>
          <ac:spMkLst>
            <pc:docMk/>
            <pc:sldMk cId="1158210773" sldId="273"/>
            <ac:spMk id="8" creationId="{F4836DB3-FDA3-1856-4F8E-CBD1AE2274A8}"/>
          </ac:spMkLst>
        </pc:spChg>
        <pc:spChg chg="add mod">
          <ac:chgData name="Oliver Laws" userId="e65911c9-4e7e-4643-a4a5-1bea6e0ab26d" providerId="ADAL" clId="{CABC0161-709E-40A4-A400-24A339B900AC}" dt="2024-08-06T10:19:21.204" v="1171" actId="1076"/>
          <ac:spMkLst>
            <pc:docMk/>
            <pc:sldMk cId="1158210773" sldId="273"/>
            <ac:spMk id="9" creationId="{76D76BEC-C15F-62DB-9167-693601EE1A62}"/>
          </ac:spMkLst>
        </pc:spChg>
        <pc:picChg chg="add mod">
          <ac:chgData name="Oliver Laws" userId="e65911c9-4e7e-4643-a4a5-1bea6e0ab26d" providerId="ADAL" clId="{CABC0161-709E-40A4-A400-24A339B900AC}" dt="2024-08-06T10:19:56.236" v="1185" actId="1076"/>
          <ac:picMkLst>
            <pc:docMk/>
            <pc:sldMk cId="1158210773" sldId="273"/>
            <ac:picMk id="4098" creationId="{75CACA0E-1D19-FF44-61BB-6CEFB4952EB6}"/>
          </ac:picMkLst>
        </pc:picChg>
        <pc:picChg chg="add mod">
          <ac:chgData name="Oliver Laws" userId="e65911c9-4e7e-4643-a4a5-1bea6e0ab26d" providerId="ADAL" clId="{CABC0161-709E-40A4-A400-24A339B900AC}" dt="2024-08-06T10:19:50.377" v="1182" actId="1076"/>
          <ac:picMkLst>
            <pc:docMk/>
            <pc:sldMk cId="1158210773" sldId="273"/>
            <ac:picMk id="4100" creationId="{603C116A-25CA-811B-407B-D075BBA787EC}"/>
          </ac:picMkLst>
        </pc:picChg>
        <pc:picChg chg="add mod">
          <ac:chgData name="Oliver Laws" userId="e65911c9-4e7e-4643-a4a5-1bea6e0ab26d" providerId="ADAL" clId="{CABC0161-709E-40A4-A400-24A339B900AC}" dt="2024-08-06T10:19:53.004" v="1183" actId="1076"/>
          <ac:picMkLst>
            <pc:docMk/>
            <pc:sldMk cId="1158210773" sldId="273"/>
            <ac:picMk id="4102" creationId="{5B1385FA-1F59-C6EF-0FFA-5AB042931DB3}"/>
          </ac:picMkLst>
        </pc:picChg>
      </pc:sldChg>
      <pc:sldChg chg="addSp modSp add mod ord">
        <pc:chgData name="Oliver Laws" userId="e65911c9-4e7e-4643-a4a5-1bea6e0ab26d" providerId="ADAL" clId="{CABC0161-709E-40A4-A400-24A339B900AC}" dt="2024-08-06T10:19:04.877" v="1169" actId="1076"/>
        <pc:sldMkLst>
          <pc:docMk/>
          <pc:sldMk cId="2521964968" sldId="274"/>
        </pc:sldMkLst>
        <pc:spChg chg="mod">
          <ac:chgData name="Oliver Laws" userId="e65911c9-4e7e-4643-a4a5-1bea6e0ab26d" providerId="ADAL" clId="{CABC0161-709E-40A4-A400-24A339B900AC}" dt="2024-08-05T15:02:45.589" v="537"/>
          <ac:spMkLst>
            <pc:docMk/>
            <pc:sldMk cId="2521964968" sldId="274"/>
            <ac:spMk id="2" creationId="{788EDC8B-88BC-F705-B1CC-CA12E3BC5190}"/>
          </ac:spMkLst>
        </pc:spChg>
        <pc:spChg chg="mod">
          <ac:chgData name="Oliver Laws" userId="e65911c9-4e7e-4643-a4a5-1bea6e0ab26d" providerId="ADAL" clId="{CABC0161-709E-40A4-A400-24A339B900AC}" dt="2024-08-06T10:11:04.377" v="1050" actId="1076"/>
          <ac:spMkLst>
            <pc:docMk/>
            <pc:sldMk cId="2521964968" sldId="274"/>
            <ac:spMk id="3" creationId="{1AB41C75-CDA0-BF3B-217C-63EA60E3D241}"/>
          </ac:spMkLst>
        </pc:spChg>
        <pc:spChg chg="mod">
          <ac:chgData name="Oliver Laws" userId="e65911c9-4e7e-4643-a4a5-1bea6e0ab26d" providerId="ADAL" clId="{CABC0161-709E-40A4-A400-24A339B900AC}" dt="2024-08-06T10:10:59.965" v="1049" actId="1076"/>
          <ac:spMkLst>
            <pc:docMk/>
            <pc:sldMk cId="2521964968" sldId="274"/>
            <ac:spMk id="6" creationId="{8B55E4ED-A80D-4722-0A02-0AEBD9765BF1}"/>
          </ac:spMkLst>
        </pc:spChg>
        <pc:spChg chg="add mod ord">
          <ac:chgData name="Oliver Laws" userId="e65911c9-4e7e-4643-a4a5-1bea6e0ab26d" providerId="ADAL" clId="{CABC0161-709E-40A4-A400-24A339B900AC}" dt="2024-08-06T10:11:04.377" v="1050" actId="1076"/>
          <ac:spMkLst>
            <pc:docMk/>
            <pc:sldMk cId="2521964968" sldId="274"/>
            <ac:spMk id="7" creationId="{A1260BE6-CF9D-86AD-B15C-FE793C63C6DA}"/>
          </ac:spMkLst>
        </pc:spChg>
        <pc:spChg chg="add mod ord">
          <ac:chgData name="Oliver Laws" userId="e65911c9-4e7e-4643-a4a5-1bea6e0ab26d" providerId="ADAL" clId="{CABC0161-709E-40A4-A400-24A339B900AC}" dt="2024-08-06T10:10:57.957" v="1048" actId="1076"/>
          <ac:spMkLst>
            <pc:docMk/>
            <pc:sldMk cId="2521964968" sldId="274"/>
            <ac:spMk id="8" creationId="{465543AC-0458-FA72-C21D-EF00B1D43DD8}"/>
          </ac:spMkLst>
        </pc:spChg>
        <pc:spChg chg="add mod">
          <ac:chgData name="Oliver Laws" userId="e65911c9-4e7e-4643-a4a5-1bea6e0ab26d" providerId="ADAL" clId="{CABC0161-709E-40A4-A400-24A339B900AC}" dt="2024-08-06T10:18:56.564" v="1165" actId="1076"/>
          <ac:spMkLst>
            <pc:docMk/>
            <pc:sldMk cId="2521964968" sldId="274"/>
            <ac:spMk id="9" creationId="{2CD6E03B-50B0-AED3-CCA3-B0D1B9D1363A}"/>
          </ac:spMkLst>
        </pc:spChg>
        <pc:picChg chg="add mod">
          <ac:chgData name="Oliver Laws" userId="e65911c9-4e7e-4643-a4a5-1bea6e0ab26d" providerId="ADAL" clId="{CABC0161-709E-40A4-A400-24A339B900AC}" dt="2024-08-06T10:19:04.877" v="1169" actId="1076"/>
          <ac:picMkLst>
            <pc:docMk/>
            <pc:sldMk cId="2521964968" sldId="274"/>
            <ac:picMk id="2050" creationId="{B70A8FAE-C80C-55E1-E756-3AFC4233AC71}"/>
          </ac:picMkLst>
        </pc:picChg>
        <pc:picChg chg="add mod">
          <ac:chgData name="Oliver Laws" userId="e65911c9-4e7e-4643-a4a5-1bea6e0ab26d" providerId="ADAL" clId="{CABC0161-709E-40A4-A400-24A339B900AC}" dt="2024-08-06T10:19:01.637" v="1166" actId="1076"/>
          <ac:picMkLst>
            <pc:docMk/>
            <pc:sldMk cId="2521964968" sldId="274"/>
            <ac:picMk id="2052" creationId="{214C1457-808E-EAA0-07D2-C12B620B1603}"/>
          </ac:picMkLst>
        </pc:picChg>
        <pc:picChg chg="add mod">
          <ac:chgData name="Oliver Laws" userId="e65911c9-4e7e-4643-a4a5-1bea6e0ab26d" providerId="ADAL" clId="{CABC0161-709E-40A4-A400-24A339B900AC}" dt="2024-08-06T10:12:12.965" v="1063" actId="1076"/>
          <ac:picMkLst>
            <pc:docMk/>
            <pc:sldMk cId="2521964968" sldId="274"/>
            <ac:picMk id="2054" creationId="{617C4040-97BE-68AC-86F3-4DDD4DB5E4AE}"/>
          </ac:picMkLst>
        </pc:picChg>
      </pc:sldChg>
      <pc:sldChg chg="addSp delSp modSp add mod">
        <pc:chgData name="Oliver Laws" userId="e65911c9-4e7e-4643-a4a5-1bea6e0ab26d" providerId="ADAL" clId="{CABC0161-709E-40A4-A400-24A339B900AC}" dt="2024-08-06T13:35:46.213" v="1199" actId="14100"/>
        <pc:sldMkLst>
          <pc:docMk/>
          <pc:sldMk cId="1895397842" sldId="275"/>
        </pc:sldMkLst>
        <pc:spChg chg="mod">
          <ac:chgData name="Oliver Laws" userId="e65911c9-4e7e-4643-a4a5-1bea6e0ab26d" providerId="ADAL" clId="{CABC0161-709E-40A4-A400-24A339B900AC}" dt="2024-08-05T15:04:10.476" v="655"/>
          <ac:spMkLst>
            <pc:docMk/>
            <pc:sldMk cId="1895397842" sldId="275"/>
            <ac:spMk id="2" creationId="{788EDC8B-88BC-F705-B1CC-CA12E3BC5190}"/>
          </ac:spMkLst>
        </pc:spChg>
        <pc:spChg chg="mod">
          <ac:chgData name="Oliver Laws" userId="e65911c9-4e7e-4643-a4a5-1bea6e0ab26d" providerId="ADAL" clId="{CABC0161-709E-40A4-A400-24A339B900AC}" dt="2024-08-06T10:23:32.443" v="1188" actId="1076"/>
          <ac:spMkLst>
            <pc:docMk/>
            <pc:sldMk cId="1895397842" sldId="275"/>
            <ac:spMk id="3" creationId="{1AB41C75-CDA0-BF3B-217C-63EA60E3D241}"/>
          </ac:spMkLst>
        </pc:spChg>
        <pc:spChg chg="mod">
          <ac:chgData name="Oliver Laws" userId="e65911c9-4e7e-4643-a4a5-1bea6e0ab26d" providerId="ADAL" clId="{CABC0161-709E-40A4-A400-24A339B900AC}" dt="2024-08-06T10:23:38.295" v="1190" actId="1076"/>
          <ac:spMkLst>
            <pc:docMk/>
            <pc:sldMk cId="1895397842" sldId="275"/>
            <ac:spMk id="6" creationId="{8B55E4ED-A80D-4722-0A02-0AEBD9765BF1}"/>
          </ac:spMkLst>
        </pc:spChg>
        <pc:spChg chg="add">
          <ac:chgData name="Oliver Laws" userId="e65911c9-4e7e-4643-a4a5-1bea6e0ab26d" providerId="ADAL" clId="{CABC0161-709E-40A4-A400-24A339B900AC}" dt="2024-08-05T15:04:35.028" v="691"/>
          <ac:spMkLst>
            <pc:docMk/>
            <pc:sldMk cId="1895397842" sldId="275"/>
            <ac:spMk id="7" creationId="{16B3C517-5A81-DDFF-33C5-08BD1F68BF64}"/>
          </ac:spMkLst>
        </pc:spChg>
        <pc:spChg chg="add">
          <ac:chgData name="Oliver Laws" userId="e65911c9-4e7e-4643-a4a5-1bea6e0ab26d" providerId="ADAL" clId="{CABC0161-709E-40A4-A400-24A339B900AC}" dt="2024-08-05T15:04:41.298" v="695"/>
          <ac:spMkLst>
            <pc:docMk/>
            <pc:sldMk cId="1895397842" sldId="275"/>
            <ac:spMk id="8" creationId="{51BB15E8-6AB3-3F18-CBE1-AEDFB1C229D2}"/>
          </ac:spMkLst>
        </pc:spChg>
        <pc:spChg chg="add mod ord">
          <ac:chgData name="Oliver Laws" userId="e65911c9-4e7e-4643-a4a5-1bea6e0ab26d" providerId="ADAL" clId="{CABC0161-709E-40A4-A400-24A339B900AC}" dt="2024-08-06T10:23:29.761" v="1187" actId="1076"/>
          <ac:spMkLst>
            <pc:docMk/>
            <pc:sldMk cId="1895397842" sldId="275"/>
            <ac:spMk id="9" creationId="{91A8651F-1A84-0055-9DE9-42856B6B88BB}"/>
          </ac:spMkLst>
        </pc:spChg>
        <pc:spChg chg="add mod ord">
          <ac:chgData name="Oliver Laws" userId="e65911c9-4e7e-4643-a4a5-1bea6e0ab26d" providerId="ADAL" clId="{CABC0161-709E-40A4-A400-24A339B900AC}" dt="2024-08-06T10:23:35.776" v="1189" actId="1076"/>
          <ac:spMkLst>
            <pc:docMk/>
            <pc:sldMk cId="1895397842" sldId="275"/>
            <ac:spMk id="10" creationId="{3BA871ED-054D-0C21-4E67-9CB7CA198E0A}"/>
          </ac:spMkLst>
        </pc:spChg>
        <pc:spChg chg="add del">
          <ac:chgData name="Oliver Laws" userId="e65911c9-4e7e-4643-a4a5-1bea6e0ab26d" providerId="ADAL" clId="{CABC0161-709E-40A4-A400-24A339B900AC}" dt="2024-08-05T15:23:28.280" v="922" actId="21"/>
          <ac:spMkLst>
            <pc:docMk/>
            <pc:sldMk cId="1895397842" sldId="275"/>
            <ac:spMk id="12" creationId="{94B68EFB-037E-58EB-104F-A0C2AAA5A8E9}"/>
          </ac:spMkLst>
        </pc:spChg>
        <pc:spChg chg="add mod">
          <ac:chgData name="Oliver Laws" userId="e65911c9-4e7e-4643-a4a5-1bea6e0ab26d" providerId="ADAL" clId="{CABC0161-709E-40A4-A400-24A339B900AC}" dt="2024-08-06T10:13:59.396" v="1080" actId="767"/>
          <ac:spMkLst>
            <pc:docMk/>
            <pc:sldMk cId="1895397842" sldId="275"/>
            <ac:spMk id="13" creationId="{994DB609-3D4D-18BE-7F17-957AFC678291}"/>
          </ac:spMkLst>
        </pc:spChg>
        <pc:spChg chg="add mod">
          <ac:chgData name="Oliver Laws" userId="e65911c9-4e7e-4643-a4a5-1bea6e0ab26d" providerId="ADAL" clId="{CABC0161-709E-40A4-A400-24A339B900AC}" dt="2024-08-06T10:23:26.030" v="1186" actId="207"/>
          <ac:spMkLst>
            <pc:docMk/>
            <pc:sldMk cId="1895397842" sldId="275"/>
            <ac:spMk id="15" creationId="{B82D802F-D55C-8080-892E-0FCF439A565F}"/>
          </ac:spMkLst>
        </pc:spChg>
        <pc:picChg chg="add mod">
          <ac:chgData name="Oliver Laws" userId="e65911c9-4e7e-4643-a4a5-1bea6e0ab26d" providerId="ADAL" clId="{CABC0161-709E-40A4-A400-24A339B900AC}" dt="2024-08-06T10:14:03.182" v="1081"/>
          <ac:picMkLst>
            <pc:docMk/>
            <pc:sldMk cId="1895397842" sldId="275"/>
            <ac:picMk id="14" creationId="{FBB52478-70EC-0DCD-7EF3-95478CA86F42}"/>
          </ac:picMkLst>
        </pc:picChg>
        <pc:picChg chg="add del mod">
          <ac:chgData name="Oliver Laws" userId="e65911c9-4e7e-4643-a4a5-1bea6e0ab26d" providerId="ADAL" clId="{CABC0161-709E-40A4-A400-24A339B900AC}" dt="2024-08-06T10:13:46.395" v="1077" actId="21"/>
          <ac:picMkLst>
            <pc:docMk/>
            <pc:sldMk cId="1895397842" sldId="275"/>
            <ac:picMk id="1028" creationId="{06AC1CA2-77A3-0501-66AF-132D89500EDA}"/>
          </ac:picMkLst>
        </pc:picChg>
        <pc:picChg chg="add mod">
          <ac:chgData name="Oliver Laws" userId="e65911c9-4e7e-4643-a4a5-1bea6e0ab26d" providerId="ADAL" clId="{CABC0161-709E-40A4-A400-24A339B900AC}" dt="2024-08-06T13:35:40.751" v="1195" actId="1076"/>
          <ac:picMkLst>
            <pc:docMk/>
            <pc:sldMk cId="1895397842" sldId="275"/>
            <ac:picMk id="1030" creationId="{8C525704-CD63-78EA-CABA-03A098FC0DC0}"/>
          </ac:picMkLst>
        </pc:picChg>
        <pc:picChg chg="add mod">
          <ac:chgData name="Oliver Laws" userId="e65911c9-4e7e-4643-a4a5-1bea6e0ab26d" providerId="ADAL" clId="{CABC0161-709E-40A4-A400-24A339B900AC}" dt="2024-08-06T13:35:46.213" v="1199" actId="14100"/>
          <ac:picMkLst>
            <pc:docMk/>
            <pc:sldMk cId="1895397842" sldId="275"/>
            <ac:picMk id="1032" creationId="{751DB4EF-322F-E977-8834-B0DDC5B74EA5}"/>
          </ac:picMkLst>
        </pc:picChg>
        <pc:picChg chg="add mod">
          <ac:chgData name="Oliver Laws" userId="e65911c9-4e7e-4643-a4a5-1bea6e0ab26d" providerId="ADAL" clId="{CABC0161-709E-40A4-A400-24A339B900AC}" dt="2024-08-06T13:35:43.664" v="1198" actId="1076"/>
          <ac:picMkLst>
            <pc:docMk/>
            <pc:sldMk cId="1895397842" sldId="275"/>
            <ac:picMk id="1034" creationId="{5B2F0F39-6A37-09B5-5ED4-4E4B29EC4E4F}"/>
          </ac:picMkLst>
        </pc:picChg>
      </pc:sldChg>
      <pc:sldChg chg="addSp modSp add mod">
        <pc:chgData name="Oliver Laws" userId="e65911c9-4e7e-4643-a4a5-1bea6e0ab26d" providerId="ADAL" clId="{CABC0161-709E-40A4-A400-24A339B900AC}" dt="2024-08-06T13:35:51.836" v="1200" actId="1076"/>
        <pc:sldMkLst>
          <pc:docMk/>
          <pc:sldMk cId="1846196196" sldId="276"/>
        </pc:sldMkLst>
        <pc:spChg chg="mod">
          <ac:chgData name="Oliver Laws" userId="e65911c9-4e7e-4643-a4a5-1bea6e0ab26d" providerId="ADAL" clId="{CABC0161-709E-40A4-A400-24A339B900AC}" dt="2024-08-05T15:05:40.241" v="709"/>
          <ac:spMkLst>
            <pc:docMk/>
            <pc:sldMk cId="1846196196" sldId="276"/>
            <ac:spMk id="2" creationId="{788EDC8B-88BC-F705-B1CC-CA12E3BC5190}"/>
          </ac:spMkLst>
        </pc:spChg>
        <pc:spChg chg="mod">
          <ac:chgData name="Oliver Laws" userId="e65911c9-4e7e-4643-a4a5-1bea6e0ab26d" providerId="ADAL" clId="{CABC0161-709E-40A4-A400-24A339B900AC}" dt="2024-08-06T10:16:59.024" v="1157" actId="1076"/>
          <ac:spMkLst>
            <pc:docMk/>
            <pc:sldMk cId="1846196196" sldId="276"/>
            <ac:spMk id="3" creationId="{1AB41C75-CDA0-BF3B-217C-63EA60E3D241}"/>
          </ac:spMkLst>
        </pc:spChg>
        <pc:spChg chg="mod">
          <ac:chgData name="Oliver Laws" userId="e65911c9-4e7e-4643-a4a5-1bea6e0ab26d" providerId="ADAL" clId="{CABC0161-709E-40A4-A400-24A339B900AC}" dt="2024-08-06T10:15:51.597" v="1155" actId="1076"/>
          <ac:spMkLst>
            <pc:docMk/>
            <pc:sldMk cId="1846196196" sldId="276"/>
            <ac:spMk id="6" creationId="{8B55E4ED-A80D-4722-0A02-0AEBD9765BF1}"/>
          </ac:spMkLst>
        </pc:spChg>
        <pc:spChg chg="add mod ord">
          <ac:chgData name="Oliver Laws" userId="e65911c9-4e7e-4643-a4a5-1bea6e0ab26d" providerId="ADAL" clId="{CABC0161-709E-40A4-A400-24A339B900AC}" dt="2024-08-06T10:16:59.024" v="1157" actId="1076"/>
          <ac:spMkLst>
            <pc:docMk/>
            <pc:sldMk cId="1846196196" sldId="276"/>
            <ac:spMk id="7" creationId="{C2901F66-F877-0C52-6874-5F2C41A4978F}"/>
          </ac:spMkLst>
        </pc:spChg>
        <pc:spChg chg="add mod ord">
          <ac:chgData name="Oliver Laws" userId="e65911c9-4e7e-4643-a4a5-1bea6e0ab26d" providerId="ADAL" clId="{CABC0161-709E-40A4-A400-24A339B900AC}" dt="2024-08-06T10:15:31.900" v="1124" actId="1076"/>
          <ac:spMkLst>
            <pc:docMk/>
            <pc:sldMk cId="1846196196" sldId="276"/>
            <ac:spMk id="8" creationId="{AFEC8189-F3CC-F9AF-2A8D-B289E1B15989}"/>
          </ac:spMkLst>
        </pc:spChg>
        <pc:spChg chg="add mod">
          <ac:chgData name="Oliver Laws" userId="e65911c9-4e7e-4643-a4a5-1bea6e0ab26d" providerId="ADAL" clId="{CABC0161-709E-40A4-A400-24A339B900AC}" dt="2024-08-06T10:23:47.262" v="1193" actId="207"/>
          <ac:spMkLst>
            <pc:docMk/>
            <pc:sldMk cId="1846196196" sldId="276"/>
            <ac:spMk id="9" creationId="{B081A152-7879-C6D1-4CF3-14E8D359627D}"/>
          </ac:spMkLst>
        </pc:spChg>
        <pc:spChg chg="add mod">
          <ac:chgData name="Oliver Laws" userId="e65911c9-4e7e-4643-a4a5-1bea6e0ab26d" providerId="ADAL" clId="{CABC0161-709E-40A4-A400-24A339B900AC}" dt="2024-08-06T10:17:03.601" v="1158"/>
          <ac:spMkLst>
            <pc:docMk/>
            <pc:sldMk cId="1846196196" sldId="276"/>
            <ac:spMk id="10" creationId="{5E004CCB-F104-A2ED-50FA-6F7FB4D95685}"/>
          </ac:spMkLst>
        </pc:spChg>
        <pc:picChg chg="add mod">
          <ac:chgData name="Oliver Laws" userId="e65911c9-4e7e-4643-a4a5-1bea6e0ab26d" providerId="ADAL" clId="{CABC0161-709E-40A4-A400-24A339B900AC}" dt="2024-08-06T10:14:40.812" v="1087" actId="1076"/>
          <ac:picMkLst>
            <pc:docMk/>
            <pc:sldMk cId="1846196196" sldId="276"/>
            <ac:picMk id="3074" creationId="{E141D9E3-C84D-FB5D-5BC3-452400D1BB2D}"/>
          </ac:picMkLst>
        </pc:picChg>
        <pc:picChg chg="add mod">
          <ac:chgData name="Oliver Laws" userId="e65911c9-4e7e-4643-a4a5-1bea6e0ab26d" providerId="ADAL" clId="{CABC0161-709E-40A4-A400-24A339B900AC}" dt="2024-08-06T13:35:51.836" v="1200" actId="1076"/>
          <ac:picMkLst>
            <pc:docMk/>
            <pc:sldMk cId="1846196196" sldId="276"/>
            <ac:picMk id="3076" creationId="{6EF77E94-1819-7603-95B4-908F67AC4BEB}"/>
          </ac:picMkLst>
        </pc:picChg>
        <pc:picChg chg="add mod">
          <ac:chgData name="Oliver Laws" userId="e65911c9-4e7e-4643-a4a5-1bea6e0ab26d" providerId="ADAL" clId="{CABC0161-709E-40A4-A400-24A339B900AC}" dt="2024-08-06T10:14:46.250" v="1088" actId="1076"/>
          <ac:picMkLst>
            <pc:docMk/>
            <pc:sldMk cId="1846196196" sldId="276"/>
            <ac:picMk id="3078" creationId="{A56E6B2F-7B90-EA8B-2CBE-130C0E9607C2}"/>
          </ac:picMkLst>
        </pc:picChg>
      </pc:sldChg>
      <pc:sldChg chg="modSp new del mod">
        <pc:chgData name="Oliver Laws" userId="e65911c9-4e7e-4643-a4a5-1bea6e0ab26d" providerId="ADAL" clId="{CABC0161-709E-40A4-A400-24A339B900AC}" dt="2024-08-05T15:05:35.349" v="707" actId="2696"/>
        <pc:sldMkLst>
          <pc:docMk/>
          <pc:sldMk cId="2538837848" sldId="276"/>
        </pc:sldMkLst>
        <pc:spChg chg="mod">
          <ac:chgData name="Oliver Laws" userId="e65911c9-4e7e-4643-a4a5-1bea6e0ab26d" providerId="ADAL" clId="{CABC0161-709E-40A4-A400-24A339B900AC}" dt="2024-08-05T15:05:29.922" v="706" actId="14100"/>
          <ac:spMkLst>
            <pc:docMk/>
            <pc:sldMk cId="2538837848" sldId="276"/>
            <ac:spMk id="2" creationId="{4A6138FB-1E68-BF14-DAD4-DBCFF70E951B}"/>
          </ac:spMkLst>
        </pc:spChg>
      </pc:sldChg>
    </pc:docChg>
  </pc:docChgLst>
  <pc:docChgLst>
    <pc:chgData name="Levente Marton" userId="63f78dff-4d54-44e0-abf1-2a633adc0704" providerId="ADAL" clId="{34DF6124-1F02-4F24-A185-B0F89D3E8DBD}"/>
    <pc:docChg chg="custSel modSld">
      <pc:chgData name="Levente Marton" userId="63f78dff-4d54-44e0-abf1-2a633adc0704" providerId="ADAL" clId="{34DF6124-1F02-4F24-A185-B0F89D3E8DBD}" dt="2024-08-07T10:10:31.279" v="538" actId="5793"/>
      <pc:docMkLst>
        <pc:docMk/>
      </pc:docMkLst>
      <pc:sldChg chg="modSp mod">
        <pc:chgData name="Levente Marton" userId="63f78dff-4d54-44e0-abf1-2a633adc0704" providerId="ADAL" clId="{34DF6124-1F02-4F24-A185-B0F89D3E8DBD}" dt="2024-08-06T16:24:01.808" v="305" actId="20577"/>
        <pc:sldMkLst>
          <pc:docMk/>
          <pc:sldMk cId="1782548159" sldId="257"/>
        </pc:sldMkLst>
        <pc:spChg chg="mod">
          <ac:chgData name="Levente Marton" userId="63f78dff-4d54-44e0-abf1-2a633adc0704" providerId="ADAL" clId="{34DF6124-1F02-4F24-A185-B0F89D3E8DBD}" dt="2024-08-06T16:24:01.808" v="305" actId="20577"/>
          <ac:spMkLst>
            <pc:docMk/>
            <pc:sldMk cId="1782548159" sldId="257"/>
            <ac:spMk id="5" creationId="{9FA56E6B-D27E-185C-BE70-1E8C41317C5D}"/>
          </ac:spMkLst>
        </pc:spChg>
      </pc:sldChg>
      <pc:sldChg chg="modSp mod">
        <pc:chgData name="Levente Marton" userId="63f78dff-4d54-44e0-abf1-2a633adc0704" providerId="ADAL" clId="{34DF6124-1F02-4F24-A185-B0F89D3E8DBD}" dt="2024-08-07T10:03:30.552" v="343" actId="20577"/>
        <pc:sldMkLst>
          <pc:docMk/>
          <pc:sldMk cId="1107663435" sldId="272"/>
        </pc:sldMkLst>
        <pc:spChg chg="mod">
          <ac:chgData name="Levente Marton" userId="63f78dff-4d54-44e0-abf1-2a633adc0704" providerId="ADAL" clId="{34DF6124-1F02-4F24-A185-B0F89D3E8DBD}" dt="2024-08-07T10:03:30.552" v="343" actId="20577"/>
          <ac:spMkLst>
            <pc:docMk/>
            <pc:sldMk cId="1107663435" sldId="272"/>
            <ac:spMk id="3" creationId="{D9DB9E1D-5F5F-0574-D674-E489AC4BA162}"/>
          </ac:spMkLst>
        </pc:spChg>
      </pc:sldChg>
      <pc:sldChg chg="modSp mod">
        <pc:chgData name="Levente Marton" userId="63f78dff-4d54-44e0-abf1-2a633adc0704" providerId="ADAL" clId="{34DF6124-1F02-4F24-A185-B0F89D3E8DBD}" dt="2024-08-07T10:09:22.250" v="511" actId="404"/>
        <pc:sldMkLst>
          <pc:docMk/>
          <pc:sldMk cId="1158210773" sldId="273"/>
        </pc:sldMkLst>
        <pc:spChg chg="mod">
          <ac:chgData name="Levente Marton" userId="63f78dff-4d54-44e0-abf1-2a633adc0704" providerId="ADAL" clId="{34DF6124-1F02-4F24-A185-B0F89D3E8DBD}" dt="2024-08-07T10:05:45.036" v="370" actId="20577"/>
          <ac:spMkLst>
            <pc:docMk/>
            <pc:sldMk cId="1158210773" sldId="273"/>
            <ac:spMk id="3" creationId="{1AB41C75-CDA0-BF3B-217C-63EA60E3D241}"/>
          </ac:spMkLst>
        </pc:spChg>
        <pc:spChg chg="mod">
          <ac:chgData name="Levente Marton" userId="63f78dff-4d54-44e0-abf1-2a633adc0704" providerId="ADAL" clId="{34DF6124-1F02-4F24-A185-B0F89D3E8DBD}" dt="2024-08-07T10:09:22.250" v="511" actId="404"/>
          <ac:spMkLst>
            <pc:docMk/>
            <pc:sldMk cId="1158210773" sldId="273"/>
            <ac:spMk id="6" creationId="{8B55E4ED-A80D-4722-0A02-0AEBD9765BF1}"/>
          </ac:spMkLst>
        </pc:spChg>
        <pc:spChg chg="mod">
          <ac:chgData name="Levente Marton" userId="63f78dff-4d54-44e0-abf1-2a633adc0704" providerId="ADAL" clId="{34DF6124-1F02-4F24-A185-B0F89D3E8DBD}" dt="2024-08-07T10:06:17.501" v="373" actId="14100"/>
          <ac:spMkLst>
            <pc:docMk/>
            <pc:sldMk cId="1158210773" sldId="273"/>
            <ac:spMk id="7" creationId="{949D1110-0560-8655-CFF7-F5DF117C789E}"/>
          </ac:spMkLst>
        </pc:spChg>
        <pc:spChg chg="mod">
          <ac:chgData name="Levente Marton" userId="63f78dff-4d54-44e0-abf1-2a633adc0704" providerId="ADAL" clId="{34DF6124-1F02-4F24-A185-B0F89D3E8DBD}" dt="2024-08-07T10:06:33.222" v="378" actId="14100"/>
          <ac:spMkLst>
            <pc:docMk/>
            <pc:sldMk cId="1158210773" sldId="273"/>
            <ac:spMk id="8" creationId="{F4836DB3-FDA3-1856-4F8E-CBD1AE2274A8}"/>
          </ac:spMkLst>
        </pc:spChg>
        <pc:spChg chg="mod">
          <ac:chgData name="Levente Marton" userId="63f78dff-4d54-44e0-abf1-2a633adc0704" providerId="ADAL" clId="{34DF6124-1F02-4F24-A185-B0F89D3E8DBD}" dt="2024-08-07T10:04:02.323" v="344" actId="1076"/>
          <ac:spMkLst>
            <pc:docMk/>
            <pc:sldMk cId="1158210773" sldId="273"/>
            <ac:spMk id="9" creationId="{76D76BEC-C15F-62DB-9167-693601EE1A62}"/>
          </ac:spMkLst>
        </pc:spChg>
      </pc:sldChg>
      <pc:sldChg chg="modSp mod">
        <pc:chgData name="Levente Marton" userId="63f78dff-4d54-44e0-abf1-2a633adc0704" providerId="ADAL" clId="{34DF6124-1F02-4F24-A185-B0F89D3E8DBD}" dt="2024-08-07T10:09:51.005" v="513" actId="20577"/>
        <pc:sldMkLst>
          <pc:docMk/>
          <pc:sldMk cId="1895397842" sldId="275"/>
        </pc:sldMkLst>
        <pc:spChg chg="mod">
          <ac:chgData name="Levente Marton" userId="63f78dff-4d54-44e0-abf1-2a633adc0704" providerId="ADAL" clId="{34DF6124-1F02-4F24-A185-B0F89D3E8DBD}" dt="2024-08-07T10:09:51.005" v="513" actId="20577"/>
          <ac:spMkLst>
            <pc:docMk/>
            <pc:sldMk cId="1895397842" sldId="275"/>
            <ac:spMk id="6" creationId="{8B55E4ED-A80D-4722-0A02-0AEBD9765BF1}"/>
          </ac:spMkLst>
        </pc:spChg>
      </pc:sldChg>
      <pc:sldChg chg="modSp mod">
        <pc:chgData name="Levente Marton" userId="63f78dff-4d54-44e0-abf1-2a633adc0704" providerId="ADAL" clId="{34DF6124-1F02-4F24-A185-B0F89D3E8DBD}" dt="2024-08-07T10:10:31.279" v="538" actId="5793"/>
        <pc:sldMkLst>
          <pc:docMk/>
          <pc:sldMk cId="1846196196" sldId="276"/>
        </pc:sldMkLst>
        <pc:spChg chg="mod">
          <ac:chgData name="Levente Marton" userId="63f78dff-4d54-44e0-abf1-2a633adc0704" providerId="ADAL" clId="{34DF6124-1F02-4F24-A185-B0F89D3E8DBD}" dt="2024-08-07T10:10:08.293" v="515" actId="313"/>
          <ac:spMkLst>
            <pc:docMk/>
            <pc:sldMk cId="1846196196" sldId="276"/>
            <ac:spMk id="3" creationId="{1AB41C75-CDA0-BF3B-217C-63EA60E3D241}"/>
          </ac:spMkLst>
        </pc:spChg>
        <pc:spChg chg="mod">
          <ac:chgData name="Levente Marton" userId="63f78dff-4d54-44e0-abf1-2a633adc0704" providerId="ADAL" clId="{34DF6124-1F02-4F24-A185-B0F89D3E8DBD}" dt="2024-08-07T10:10:31.279" v="538" actId="5793"/>
          <ac:spMkLst>
            <pc:docMk/>
            <pc:sldMk cId="1846196196" sldId="276"/>
            <ac:spMk id="6" creationId="{8B55E4ED-A80D-4722-0A02-0AEBD9765BF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4E57D-E6DD-5244-AA71-11DBF2788FBC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064EB-BA21-AB4A-BDFB-56F38AC6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51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4" name="Picture 3" descr="A blue and black triangle&#10;&#10;Description automatically generated">
            <a:extLst>
              <a:ext uri="{FF2B5EF4-FFF2-40B4-BE49-F238E27FC236}">
                <a16:creationId xmlns:a16="http://schemas.microsoft.com/office/drawing/2014/main" id="{F5F5A687-6991-3AC5-B99D-3D8B3026F07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7523" y="293914"/>
            <a:ext cx="1390711" cy="316071"/>
          </a:xfrm>
          <a:prstGeom prst="rect">
            <a:avLst/>
          </a:prstGeom>
        </p:spPr>
      </p:pic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8291A92F-DCA4-94D6-1CCE-62442917A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9" name="Picture 8" descr="A blue and black triangle&#10;&#10;Description automatically generated">
            <a:extLst>
              <a:ext uri="{FF2B5EF4-FFF2-40B4-BE49-F238E27FC236}">
                <a16:creationId xmlns:a16="http://schemas.microsoft.com/office/drawing/2014/main" id="{4F80880C-DD84-C83C-56EE-4E48E696F94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66113902-DCD7-CA7F-5AF8-EC52DF0206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tx2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BF739BFC-CAED-65AE-AB55-30CF126928F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7567" y="296240"/>
            <a:ext cx="1390650" cy="315912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0B5B-C33E-2B40-06C6-93AE471855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B9AA425-1999-E9BE-8E83-9FBD5B0DCBD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358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30936F9-CD18-5685-DFCE-D7ACAE1E5B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8E1DA5B-6EC1-38F1-9E2F-843F122AD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522" r="5560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636E7-E74A-2C2B-9892-201A880EA76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02229C-588E-8CB2-A401-D5DA2FD4FBEA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9CD775-B56D-3689-D826-538D17223508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13" name="Picture 12" descr="A blue and black triangle&#10;&#10;Description automatically generated">
            <a:extLst>
              <a:ext uri="{FF2B5EF4-FFF2-40B4-BE49-F238E27FC236}">
                <a16:creationId xmlns:a16="http://schemas.microsoft.com/office/drawing/2014/main" id="{2A2CBD18-0AA1-87D9-F22B-A48A050ACBA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14" name="Picture 13" descr="A blue and black triangle&#10;&#10;Description automatically generated">
            <a:extLst>
              <a:ext uri="{FF2B5EF4-FFF2-40B4-BE49-F238E27FC236}">
                <a16:creationId xmlns:a16="http://schemas.microsoft.com/office/drawing/2014/main" id="{4B6C9693-0427-B861-364F-B4C6F437999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919E1C1-65E0-E5C0-666B-165988E1DF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tx2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9C9A1-6E3C-931D-F104-D3802A901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3074AB-8784-7FAF-43D4-142F7A9E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667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929611A-DA67-346E-C0DA-0F71E3E757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4971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1A1CAEF-9C7B-8D7D-FFA4-5393F9E183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4971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138E8239-EF20-B055-252C-9DF1F21360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35699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970D8242-2256-F93D-A63D-838548B971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35699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5" name="Text Placeholder 11">
            <a:extLst>
              <a:ext uri="{FF2B5EF4-FFF2-40B4-BE49-F238E27FC236}">
                <a16:creationId xmlns:a16="http://schemas.microsoft.com/office/drawing/2014/main" id="{4075C1E3-22FB-373D-1668-731C87528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2437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6DEC728C-0A95-0FDC-31C8-133C3CF8B5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2437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F730B79D-8B84-1795-33D7-ACA2902D7C2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70429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5C33CC02-DF93-05D7-E817-0D4CBB8DCA0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0429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9" name="Text Placeholder 11">
            <a:extLst>
              <a:ext uri="{FF2B5EF4-FFF2-40B4-BE49-F238E27FC236}">
                <a16:creationId xmlns:a16="http://schemas.microsoft.com/office/drawing/2014/main" id="{7C1B10C3-1544-6E2C-5DA3-2F9213202D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872667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0" name="Text Placeholder 11">
            <a:extLst>
              <a:ext uri="{FF2B5EF4-FFF2-40B4-BE49-F238E27FC236}">
                <a16:creationId xmlns:a16="http://schemas.microsoft.com/office/drawing/2014/main" id="{02CFA3FF-3839-C912-4251-90996327F19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872667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73835ED1-44DA-2772-57EE-D9C0A18CD56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4971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A28BAD74-BD41-52BD-2283-0001CFFD7E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4971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3" name="Text Placeholder 11">
            <a:extLst>
              <a:ext uri="{FF2B5EF4-FFF2-40B4-BE49-F238E27FC236}">
                <a16:creationId xmlns:a16="http://schemas.microsoft.com/office/drawing/2014/main" id="{7B07B9A9-F6AE-EF89-AFFB-B7F68072F8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735699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0619105F-63CE-5FDD-3FED-F6F058FA9CA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35699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id="{730F4A35-9ABF-C804-EDCC-7572C78A203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22437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6" name="Text Placeholder 11">
            <a:extLst>
              <a:ext uri="{FF2B5EF4-FFF2-40B4-BE49-F238E27FC236}">
                <a16:creationId xmlns:a16="http://schemas.microsoft.com/office/drawing/2014/main" id="{5F7E479B-3867-49FE-0FD2-9F5C9BC3158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22437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7DFBC90A-47AF-DD5E-CB86-34D00F75857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70429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8" name="Text Placeholder 11">
            <a:extLst>
              <a:ext uri="{FF2B5EF4-FFF2-40B4-BE49-F238E27FC236}">
                <a16:creationId xmlns:a16="http://schemas.microsoft.com/office/drawing/2014/main" id="{B992603E-7979-81F0-CE40-13DF17B5152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470429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2ACA6A94-E13E-95A3-4B39-7648CFF86F0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72667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F1773E56-7C9E-1252-ED4B-FCC043C442F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872667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D46FA0-B345-A6B2-55E4-D0302F4B5542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42B6A1-C9BD-22CB-1A35-826F2B42BA9F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7FC383-F161-66D6-2EBB-13C60FAE4F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AF00FD-398F-5CC3-82E2-FC5559D731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45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98CB2DA2-98DF-8364-37F1-9C5B7C9745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296743"/>
            <a:ext cx="5761038" cy="599610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821231D2-0C16-65FF-AB2C-A56DCAECF0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C843669-16FC-247E-4CCF-78698B7F1E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24E96281-B386-878B-FA9B-454137DD92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E58D787C-F802-E598-38E2-C37782006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ADB443-1E87-9F61-8D10-6A7F6ACCB04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5973DF-767F-4C63-470D-B5C84AB849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0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98CB2DA2-98DF-8364-37F1-9C5B7C9745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8846" y="940183"/>
            <a:ext cx="5761038" cy="535266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821231D2-0C16-65FF-AB2C-A56DCAECF0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52344" y="940182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C843669-16FC-247E-4CCF-78698B7F1E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52344" y="1827081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24E96281-B386-878B-FA9B-454137DD92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2344" y="3113969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E58D787C-F802-E598-38E2-C37782006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2344" y="3429000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08F92A-5955-62C0-4932-C3A16D7EF27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1225A0-9D0C-817E-B401-89F9E6778AF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380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Layout 1 with 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302283"/>
            <a:ext cx="11691548" cy="475410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BFBA783-A3B4-B8DA-27A9-F5E0CBB18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6" y="3199250"/>
            <a:ext cx="9624914" cy="255158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F89E83-9269-B872-DDCC-023EDAD4C3D1}"/>
              </a:ext>
            </a:extLst>
          </p:cNvPr>
          <p:cNvSpPr/>
          <p:nvPr userDrawn="1"/>
        </p:nvSpPr>
        <p:spPr>
          <a:xfrm>
            <a:off x="0" y="885371"/>
            <a:ext cx="12191999" cy="9869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2E29BD68-F3CF-2385-8152-0B94CFE92E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7506" y="1162226"/>
            <a:ext cx="11691548" cy="47541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A9C0EC9-03B6-D0C1-8440-8129C868C4C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8211827-7A97-CB06-1C2A-AE82903AB45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527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415384"/>
            <a:ext cx="11691548" cy="475410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BFBA783-A3B4-B8DA-27A9-F5E0CBB18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6" y="2312351"/>
            <a:ext cx="9624914" cy="255158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ADA2B9-2675-BC6D-DC6A-C7950511E3A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840F45-D635-B68C-3F17-0E87929396C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87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809194"/>
            <a:ext cx="11691548" cy="2971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BFBA783-A3B4-B8DA-27A9-F5E0CBB18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5" y="3106373"/>
            <a:ext cx="11691547" cy="616829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453BA0-0DD3-DBBF-0D4C-6D0E52F9D53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87F18E-3D2C-03EB-D2C8-49C004AA3C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666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ly 1 with 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149198"/>
            <a:ext cx="11691548" cy="3499934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36EED3-1CDD-37B9-2DD5-90BD1B6C514F}"/>
              </a:ext>
            </a:extLst>
          </p:cNvPr>
          <p:cNvSpPr/>
          <p:nvPr userDrawn="1"/>
        </p:nvSpPr>
        <p:spPr>
          <a:xfrm>
            <a:off x="0" y="885371"/>
            <a:ext cx="12191999" cy="9869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E97D12DB-0F0D-883C-C3F0-03B032931E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7506" y="1162226"/>
            <a:ext cx="11691548" cy="47541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6BBDCE5-BAEA-055B-FA17-BD835018C42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F129792-E1F7-0E2B-AFC0-E7FAE0D0AD9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036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ly 2 with 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149198"/>
            <a:ext cx="11691548" cy="3499934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399BC6-3796-FDCE-D808-36E929A2F7B1}"/>
              </a:ext>
            </a:extLst>
          </p:cNvPr>
          <p:cNvSpPr/>
          <p:nvPr userDrawn="1"/>
        </p:nvSpPr>
        <p:spPr>
          <a:xfrm>
            <a:off x="0" y="885371"/>
            <a:ext cx="12191999" cy="9869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75199ED-9450-A9A6-B555-0114BB69F5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7506" y="1162226"/>
            <a:ext cx="11691548" cy="47541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1BA61A8-7CAC-F2C0-1D28-05A1B8E538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292BA12-A9C4-CD22-3BC8-5C462383AD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26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191161"/>
            <a:ext cx="11691548" cy="445797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89C4681-D013-F05A-A29C-FBC11A0F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99AF15-1627-1809-A3DA-869E3B001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810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8747F09C-7ED3-5EAF-509C-E07CF061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191161"/>
            <a:ext cx="11691548" cy="445797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1BB5F4-3B81-0358-D30E-CA6EC2056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371DDC-E979-AE1B-402A-77484FC9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07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Page Layout 1 with 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3" name="Text Placeholder 11">
            <a:extLst>
              <a:ext uri="{FF2B5EF4-FFF2-40B4-BE49-F238E27FC236}">
                <a16:creationId xmlns:a16="http://schemas.microsoft.com/office/drawing/2014/main" id="{DB9906BF-551B-4B29-CFFF-86E73BBCF3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6963" y="2263059"/>
            <a:ext cx="10885322" cy="98367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F97700B6-1C18-ADE6-1E84-83F7EFF19F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963" y="498345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id="{D13CE183-E80F-6AE7-C142-22497609B7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963" y="530116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6" name="Text Placeholder 11">
            <a:extLst>
              <a:ext uri="{FF2B5EF4-FFF2-40B4-BE49-F238E27FC236}">
                <a16:creationId xmlns:a16="http://schemas.microsoft.com/office/drawing/2014/main" id="{5B0D3DB0-59D8-5B10-537B-06FBB8973B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59458" y="498345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6EF192E5-8A6F-CFFB-ABAE-E0344B7E3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9458" y="530116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8" name="Text Placeholder 11">
            <a:extLst>
              <a:ext uri="{FF2B5EF4-FFF2-40B4-BE49-F238E27FC236}">
                <a16:creationId xmlns:a16="http://schemas.microsoft.com/office/drawing/2014/main" id="{2CE5D8E6-3EFC-79CF-63CB-3D4E7EE35F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84203" y="498345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D8F95AE2-5724-AB84-417B-E8AB989C14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4203" y="530116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7AF9DEEB-D61E-9180-3E47-6A0B5059A4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94189" y="498345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1" name="Text Placeholder 11">
            <a:extLst>
              <a:ext uri="{FF2B5EF4-FFF2-40B4-BE49-F238E27FC236}">
                <a16:creationId xmlns:a16="http://schemas.microsoft.com/office/drawing/2014/main" id="{E2D1EA6E-1A4F-EA7A-69C8-E1AB5F91CA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4189" y="530116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2" name="Text Placeholder 11">
            <a:extLst>
              <a:ext uri="{FF2B5EF4-FFF2-40B4-BE49-F238E27FC236}">
                <a16:creationId xmlns:a16="http://schemas.microsoft.com/office/drawing/2014/main" id="{0C7ABB10-5051-353C-DA1A-7CB3AFEB88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766169" y="498345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3" name="Text Placeholder 11">
            <a:extLst>
              <a:ext uri="{FF2B5EF4-FFF2-40B4-BE49-F238E27FC236}">
                <a16:creationId xmlns:a16="http://schemas.microsoft.com/office/drawing/2014/main" id="{73C5BB4C-E257-0EEA-7995-FB659B4020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66169" y="530116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6" name="Picture Placeholder 64">
            <a:extLst>
              <a:ext uri="{FF2B5EF4-FFF2-40B4-BE49-F238E27FC236}">
                <a16:creationId xmlns:a16="http://schemas.microsoft.com/office/drawing/2014/main" id="{92571867-399D-164C-D24D-6FB4A6411D0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47650" y="3672437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7" name="Picture Placeholder 64">
            <a:extLst>
              <a:ext uri="{FF2B5EF4-FFF2-40B4-BE49-F238E27FC236}">
                <a16:creationId xmlns:a16="http://schemas.microsoft.com/office/drawing/2014/main" id="{DA74221C-6280-29D1-32F8-DD667A55687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549149" y="3672437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8" name="Picture Placeholder 64">
            <a:extLst>
              <a:ext uri="{FF2B5EF4-FFF2-40B4-BE49-F238E27FC236}">
                <a16:creationId xmlns:a16="http://schemas.microsoft.com/office/drawing/2014/main" id="{D8E02351-1DE0-465B-FDD7-68A6D1E70D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873894" y="3672437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9" name="Picture Placeholder 64">
            <a:extLst>
              <a:ext uri="{FF2B5EF4-FFF2-40B4-BE49-F238E27FC236}">
                <a16:creationId xmlns:a16="http://schemas.microsoft.com/office/drawing/2014/main" id="{1121D9D9-AB3D-3D90-15E8-9C4407D6AD5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6131" y="3672437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70" name="Picture Placeholder 64">
            <a:extLst>
              <a:ext uri="{FF2B5EF4-FFF2-40B4-BE49-F238E27FC236}">
                <a16:creationId xmlns:a16="http://schemas.microsoft.com/office/drawing/2014/main" id="{845644A8-F9E4-7728-BE9E-2498D952653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755860" y="3672437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B047C1-CE40-1ACF-3D69-94DFC918FF08}"/>
              </a:ext>
            </a:extLst>
          </p:cNvPr>
          <p:cNvSpPr/>
          <p:nvPr userDrawn="1"/>
        </p:nvSpPr>
        <p:spPr>
          <a:xfrm>
            <a:off x="0" y="885371"/>
            <a:ext cx="12191999" cy="9869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B02E664-5689-F716-3F83-08251BC86D6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47506" y="1162226"/>
            <a:ext cx="11691548" cy="47541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A872690-0776-6DE5-CCF7-964338DC1FF4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B7CC83D-2F08-B968-B454-B0C7B8FE45E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662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Pag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3" name="Text Placeholder 11">
            <a:extLst>
              <a:ext uri="{FF2B5EF4-FFF2-40B4-BE49-F238E27FC236}">
                <a16:creationId xmlns:a16="http://schemas.microsoft.com/office/drawing/2014/main" id="{DB9906BF-551B-4B29-CFFF-86E73BBCF3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6963" y="1383035"/>
            <a:ext cx="10885322" cy="98367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F97700B6-1C18-ADE6-1E84-83F7EFF19F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96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id="{D13CE183-E80F-6AE7-C142-22497609B7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96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6" name="Text Placeholder 11">
            <a:extLst>
              <a:ext uri="{FF2B5EF4-FFF2-40B4-BE49-F238E27FC236}">
                <a16:creationId xmlns:a16="http://schemas.microsoft.com/office/drawing/2014/main" id="{5B0D3DB0-59D8-5B10-537B-06FBB8973B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59458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6EF192E5-8A6F-CFFB-ABAE-E0344B7E3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9458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8" name="Text Placeholder 11">
            <a:extLst>
              <a:ext uri="{FF2B5EF4-FFF2-40B4-BE49-F238E27FC236}">
                <a16:creationId xmlns:a16="http://schemas.microsoft.com/office/drawing/2014/main" id="{2CE5D8E6-3EFC-79CF-63CB-3D4E7EE35F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8420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D8F95AE2-5724-AB84-417B-E8AB989C14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420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7AF9DEEB-D61E-9180-3E47-6A0B5059A4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9418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1" name="Text Placeholder 11">
            <a:extLst>
              <a:ext uri="{FF2B5EF4-FFF2-40B4-BE49-F238E27FC236}">
                <a16:creationId xmlns:a16="http://schemas.microsoft.com/office/drawing/2014/main" id="{E2D1EA6E-1A4F-EA7A-69C8-E1AB5F91CA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418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2" name="Text Placeholder 11">
            <a:extLst>
              <a:ext uri="{FF2B5EF4-FFF2-40B4-BE49-F238E27FC236}">
                <a16:creationId xmlns:a16="http://schemas.microsoft.com/office/drawing/2014/main" id="{0C7ABB10-5051-353C-DA1A-7CB3AFEB88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76616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3" name="Text Placeholder 11">
            <a:extLst>
              <a:ext uri="{FF2B5EF4-FFF2-40B4-BE49-F238E27FC236}">
                <a16:creationId xmlns:a16="http://schemas.microsoft.com/office/drawing/2014/main" id="{73C5BB4C-E257-0EEA-7995-FB659B4020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6616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6" name="Picture Placeholder 64">
            <a:extLst>
              <a:ext uri="{FF2B5EF4-FFF2-40B4-BE49-F238E27FC236}">
                <a16:creationId xmlns:a16="http://schemas.microsoft.com/office/drawing/2014/main" id="{92571867-399D-164C-D24D-6FB4A6411D0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4765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7" name="Picture Placeholder 64">
            <a:extLst>
              <a:ext uri="{FF2B5EF4-FFF2-40B4-BE49-F238E27FC236}">
                <a16:creationId xmlns:a16="http://schemas.microsoft.com/office/drawing/2014/main" id="{DA74221C-6280-29D1-32F8-DD667A55687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549149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8" name="Picture Placeholder 64">
            <a:extLst>
              <a:ext uri="{FF2B5EF4-FFF2-40B4-BE49-F238E27FC236}">
                <a16:creationId xmlns:a16="http://schemas.microsoft.com/office/drawing/2014/main" id="{D8E02351-1DE0-465B-FDD7-68A6D1E70D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873894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9" name="Picture Placeholder 64">
            <a:extLst>
              <a:ext uri="{FF2B5EF4-FFF2-40B4-BE49-F238E27FC236}">
                <a16:creationId xmlns:a16="http://schemas.microsoft.com/office/drawing/2014/main" id="{1121D9D9-AB3D-3D90-15E8-9C4407D6AD5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6131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70" name="Picture Placeholder 64">
            <a:extLst>
              <a:ext uri="{FF2B5EF4-FFF2-40B4-BE49-F238E27FC236}">
                <a16:creationId xmlns:a16="http://schemas.microsoft.com/office/drawing/2014/main" id="{845644A8-F9E4-7728-BE9E-2498D952653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75586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6058AC-06B3-ABBC-E38F-332CBC8EFBE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B7761B-883D-E119-E994-CC717406FCA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105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s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2" name="Text Placeholder 18">
            <a:extLst>
              <a:ext uri="{FF2B5EF4-FFF2-40B4-BE49-F238E27FC236}">
                <a16:creationId xmlns:a16="http://schemas.microsoft.com/office/drawing/2014/main" id="{F9DBA378-3A3E-AB74-21E5-919D0C8B3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B08608CB-B22E-5C82-77BF-2B46F814B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5" name="Text Placeholder 18">
            <a:extLst>
              <a:ext uri="{FF2B5EF4-FFF2-40B4-BE49-F238E27FC236}">
                <a16:creationId xmlns:a16="http://schemas.microsoft.com/office/drawing/2014/main" id="{2E31B0FD-9BF4-436B-22F1-0CC41E9B2E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6" name="Text Placeholder 18">
            <a:extLst>
              <a:ext uri="{FF2B5EF4-FFF2-40B4-BE49-F238E27FC236}">
                <a16:creationId xmlns:a16="http://schemas.microsoft.com/office/drawing/2014/main" id="{13084A85-1ADF-9026-E59E-32D790166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9" name="Text Placeholder 11">
            <a:extLst>
              <a:ext uri="{FF2B5EF4-FFF2-40B4-BE49-F238E27FC236}">
                <a16:creationId xmlns:a16="http://schemas.microsoft.com/office/drawing/2014/main" id="{D8B52129-09CE-6EDE-001F-88B61A1175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95337" y="214562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0" name="Text Placeholder 11">
            <a:extLst>
              <a:ext uri="{FF2B5EF4-FFF2-40B4-BE49-F238E27FC236}">
                <a16:creationId xmlns:a16="http://schemas.microsoft.com/office/drawing/2014/main" id="{4CE8DA8C-6425-BE31-7154-F7A2718BDE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95337" y="246333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3" name="Text Placeholder 11">
            <a:extLst>
              <a:ext uri="{FF2B5EF4-FFF2-40B4-BE49-F238E27FC236}">
                <a16:creationId xmlns:a16="http://schemas.microsoft.com/office/drawing/2014/main" id="{9DE7353D-1F93-E17F-0ECB-E47D5E147E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651079" y="214562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4" name="Text Placeholder 11">
            <a:extLst>
              <a:ext uri="{FF2B5EF4-FFF2-40B4-BE49-F238E27FC236}">
                <a16:creationId xmlns:a16="http://schemas.microsoft.com/office/drawing/2014/main" id="{DAF26F16-4FDE-AF14-A7CE-F0B38FE32C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651079" y="246333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4" name="Text Placeholder 11">
            <a:extLst>
              <a:ext uri="{FF2B5EF4-FFF2-40B4-BE49-F238E27FC236}">
                <a16:creationId xmlns:a16="http://schemas.microsoft.com/office/drawing/2014/main" id="{21796A57-08A5-3F38-29AC-A4C950CB6E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95337" y="483458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5" name="Text Placeholder 11">
            <a:extLst>
              <a:ext uri="{FF2B5EF4-FFF2-40B4-BE49-F238E27FC236}">
                <a16:creationId xmlns:a16="http://schemas.microsoft.com/office/drawing/2014/main" id="{5C9CB888-10E9-B492-C128-2C4E814DCA7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95337" y="515229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9464318F-121F-C519-8B90-0BD8F451F4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51079" y="483458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78E89481-92EC-6E6A-A7B7-1086AD059A1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51079" y="515229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3" name="Picture Placeholder 78">
            <a:extLst>
              <a:ext uri="{FF2B5EF4-FFF2-40B4-BE49-F238E27FC236}">
                <a16:creationId xmlns:a16="http://schemas.microsoft.com/office/drawing/2014/main" id="{09476F5B-8853-CDC9-B3D7-E7D1E068F5E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94563" y="879475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4" name="Picture Placeholder 78">
            <a:extLst>
              <a:ext uri="{FF2B5EF4-FFF2-40B4-BE49-F238E27FC236}">
                <a16:creationId xmlns:a16="http://schemas.microsoft.com/office/drawing/2014/main" id="{68DFE38F-6EC8-67BF-9CE8-61977E9DFB3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627058" y="879475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5" name="Picture Placeholder 78">
            <a:extLst>
              <a:ext uri="{FF2B5EF4-FFF2-40B4-BE49-F238E27FC236}">
                <a16:creationId xmlns:a16="http://schemas.microsoft.com/office/drawing/2014/main" id="{DCB72FC5-C40A-A0C8-86D8-C14099A0FDB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294563" y="3599427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6" name="Picture Placeholder 78">
            <a:extLst>
              <a:ext uri="{FF2B5EF4-FFF2-40B4-BE49-F238E27FC236}">
                <a16:creationId xmlns:a16="http://schemas.microsoft.com/office/drawing/2014/main" id="{5B1EB473-1E57-8527-A588-5A3871171BE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627058" y="3599427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381571-64E5-6408-7A2D-ECD9389BEF9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2C716-2181-BB9C-984C-08B852DA98B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69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s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2" name="Text Placeholder 18">
            <a:extLst>
              <a:ext uri="{FF2B5EF4-FFF2-40B4-BE49-F238E27FC236}">
                <a16:creationId xmlns:a16="http://schemas.microsoft.com/office/drawing/2014/main" id="{F9DBA378-3A3E-AB74-21E5-919D0C8B3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4488614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B08608CB-B22E-5C82-77BF-2B46F814B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1" y="2282654"/>
            <a:ext cx="4488613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5" name="Text Placeholder 18">
            <a:extLst>
              <a:ext uri="{FF2B5EF4-FFF2-40B4-BE49-F238E27FC236}">
                <a16:creationId xmlns:a16="http://schemas.microsoft.com/office/drawing/2014/main" id="{2E31B0FD-9BF4-436B-22F1-0CC41E9B2E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4488612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6" name="Text Placeholder 18">
            <a:extLst>
              <a:ext uri="{FF2B5EF4-FFF2-40B4-BE49-F238E27FC236}">
                <a16:creationId xmlns:a16="http://schemas.microsoft.com/office/drawing/2014/main" id="{13084A85-1ADF-9026-E59E-32D790166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4488612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4" name="Text Placeholder 11">
            <a:extLst>
              <a:ext uri="{FF2B5EF4-FFF2-40B4-BE49-F238E27FC236}">
                <a16:creationId xmlns:a16="http://schemas.microsoft.com/office/drawing/2014/main" id="{21796A57-08A5-3F38-29AC-A4C950CB6E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47559" y="5185877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5" name="Text Placeholder 11">
            <a:extLst>
              <a:ext uri="{FF2B5EF4-FFF2-40B4-BE49-F238E27FC236}">
                <a16:creationId xmlns:a16="http://schemas.microsoft.com/office/drawing/2014/main" id="{5C9CB888-10E9-B492-C128-2C4E814DCA7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47559" y="5503592"/>
            <a:ext cx="2871336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3" name="Picture Placeholder 78">
            <a:extLst>
              <a:ext uri="{FF2B5EF4-FFF2-40B4-BE49-F238E27FC236}">
                <a16:creationId xmlns:a16="http://schemas.microsoft.com/office/drawing/2014/main" id="{09476F5B-8853-CDC9-B3D7-E7D1E068F5E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031032" y="1377115"/>
            <a:ext cx="2110547" cy="35804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78">
            <a:extLst>
              <a:ext uri="{FF2B5EF4-FFF2-40B4-BE49-F238E27FC236}">
                <a16:creationId xmlns:a16="http://schemas.microsoft.com/office/drawing/2014/main" id="{01E9BA14-401A-8382-6199-6CB8476362F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026491" y="1377115"/>
            <a:ext cx="2458584" cy="355771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78">
            <a:extLst>
              <a:ext uri="{FF2B5EF4-FFF2-40B4-BE49-F238E27FC236}">
                <a16:creationId xmlns:a16="http://schemas.microsoft.com/office/drawing/2014/main" id="{D7827866-1BD4-8A65-CD32-7683393AC66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459725" y="1377115"/>
            <a:ext cx="2008362" cy="197051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CABA4F-870B-54EF-467B-8D29221E2F57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DDAB0A5-DFE1-EA01-56BD-885BE0F7F7FD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88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2" name="Text Placeholder 18">
            <a:extLst>
              <a:ext uri="{FF2B5EF4-FFF2-40B4-BE49-F238E27FC236}">
                <a16:creationId xmlns:a16="http://schemas.microsoft.com/office/drawing/2014/main" id="{F9DBA378-3A3E-AB74-21E5-919D0C8B3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B08608CB-B22E-5C82-77BF-2B46F814B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5" name="Text Placeholder 18">
            <a:extLst>
              <a:ext uri="{FF2B5EF4-FFF2-40B4-BE49-F238E27FC236}">
                <a16:creationId xmlns:a16="http://schemas.microsoft.com/office/drawing/2014/main" id="{2E31B0FD-9BF4-436B-22F1-0CC41E9B2E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6" name="Text Placeholder 18">
            <a:extLst>
              <a:ext uri="{FF2B5EF4-FFF2-40B4-BE49-F238E27FC236}">
                <a16:creationId xmlns:a16="http://schemas.microsoft.com/office/drawing/2014/main" id="{13084A85-1ADF-9026-E59E-32D790166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3DF456F8-D0F8-F9BA-462F-B6CAA94FB7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18454" y="1399780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77AFB4EE-2316-67F7-872D-DE0038A1E7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8454" y="1714811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7E54A8-FF45-5A0C-4B62-79EFEED94E3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2BDC690-FC6F-40A5-1E46-F81F4499DE3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132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s 1 with 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42" name="Text Placeholder 18">
            <a:extLst>
              <a:ext uri="{FF2B5EF4-FFF2-40B4-BE49-F238E27FC236}">
                <a16:creationId xmlns:a16="http://schemas.microsoft.com/office/drawing/2014/main" id="{F9DBA378-3A3E-AB74-21E5-919D0C8B3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2154673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B08608CB-B22E-5C82-77BF-2B46F814B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3041572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5" name="Text Placeholder 18">
            <a:extLst>
              <a:ext uri="{FF2B5EF4-FFF2-40B4-BE49-F238E27FC236}">
                <a16:creationId xmlns:a16="http://schemas.microsoft.com/office/drawing/2014/main" id="{2E31B0FD-9BF4-436B-22F1-0CC41E9B2E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4328460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6" name="Text Placeholder 18">
            <a:extLst>
              <a:ext uri="{FF2B5EF4-FFF2-40B4-BE49-F238E27FC236}">
                <a16:creationId xmlns:a16="http://schemas.microsoft.com/office/drawing/2014/main" id="{13084A85-1ADF-9026-E59E-32D790166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4643491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3DF456F8-D0F8-F9BA-462F-B6CAA94FB7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18454" y="2158698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77AFB4EE-2316-67F7-872D-DE0038A1E7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8454" y="2473729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17AEE0-9589-6D76-9303-6E5DFD5B8097}"/>
              </a:ext>
            </a:extLst>
          </p:cNvPr>
          <p:cNvSpPr/>
          <p:nvPr userDrawn="1"/>
        </p:nvSpPr>
        <p:spPr>
          <a:xfrm>
            <a:off x="0" y="885371"/>
            <a:ext cx="12191999" cy="9869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D40232C-1B97-02CF-62B1-16B6ADF3DD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506" y="1162226"/>
            <a:ext cx="11691548" cy="47541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0DF32D4-1890-8163-8889-EE4AF1B27C4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7AB5B6D-1951-A9A8-B568-CEC5B4C10E3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266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and Small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8749C9-12F6-329C-D51A-3CAB62804242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2E5E-B6DC-AD0D-C657-4115FBC9CCF4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9AF7-2C74-6565-D518-E94F5CBE9211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6" name="Picture 5" descr="A blue and black triangle&#10;&#10;Description automatically generated">
            <a:extLst>
              <a:ext uri="{FF2B5EF4-FFF2-40B4-BE49-F238E27FC236}">
                <a16:creationId xmlns:a16="http://schemas.microsoft.com/office/drawing/2014/main" id="{EDF30CE2-75C3-7E3E-DE9B-DC32DE23E5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4935" y="6435889"/>
            <a:ext cx="344961" cy="78400"/>
          </a:xfrm>
          <a:prstGeom prst="rect">
            <a:avLst/>
          </a:prstGeom>
        </p:spPr>
      </p:pic>
      <p:pic>
        <p:nvPicPr>
          <p:cNvPr id="7" name="Picture 6" descr="A blue and black triangle&#10;&#10;Description automatically generated">
            <a:extLst>
              <a:ext uri="{FF2B5EF4-FFF2-40B4-BE49-F238E27FC236}">
                <a16:creationId xmlns:a16="http://schemas.microsoft.com/office/drawing/2014/main" id="{AE58C6A9-11A9-4E5F-1C88-75E2ACAA7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885" y="6435889"/>
            <a:ext cx="344961" cy="78400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4FC10800-F3E9-2B56-0699-33C39ADF4F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18454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C0BA2A92-E094-EB30-3E5A-B029D150FD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8454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93F43DFD-EA1E-1AFC-CFBA-3D8F42D324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8454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F22BE6A9-2FB6-5065-EDAC-AC75DAE1C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18454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2D0B593B-ABAC-4D70-3F33-0EF0E71AE5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6881" y="1395755"/>
            <a:ext cx="5287020" cy="4237879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tx2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C4E172-01F6-672F-488F-387F3FB5CA3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0BCE62-CE97-367A-8060-F225C5B3D3E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236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A420C11D-0F95-B51E-F31A-89876ACE3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7523" y="296863"/>
            <a:ext cx="1390712" cy="31607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4C00F44-CB97-B789-46EB-2BB986AB26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1D77FAF-F2A5-C82A-858C-5A94FED6E1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7567" y="296240"/>
            <a:ext cx="1390650" cy="315912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28FB6-4F12-3452-4E4B-16DA4FB24E2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4B912-D1CC-7577-D64D-E922E65DFD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695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07C8C91C-4887-088A-443C-5E9771ACAC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4971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096D15B-CBC9-1398-7770-7AB67635B8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4971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A276B79-4E50-7880-F2EA-838E87B1A9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35699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E23F06C-2F20-D47F-1D73-3E4E00AF2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35699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B9CBD95-B914-7E62-914E-84F365E40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2437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D2559FBF-8700-4B8E-95F0-B9061FD32F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2437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ABFD421-F473-E14C-7530-36AA1B65AB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70429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F8CC4C11-A3EE-6BAC-5DA4-D2988900CA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0429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5945D6A-2A6A-30A1-5E2D-83156AA81D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872667" y="134278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615F3CE2-9368-A16D-D063-DB31F1675D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872667" y="171474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3FDE3C9-107A-C3A1-A50E-FD229E24EEE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4971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6148BA9-09FA-D16D-653E-36A86950DD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4971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A5DD0367-28F9-645A-8390-9FC5228C67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735699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ADD40A51-1668-E0BB-710B-EEE374040DF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35699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EE04235-630A-8F1A-3CB6-0ADF8D580BD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22437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F35DE8AD-2E6B-51A2-3F85-BA0E9AAD65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22437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AC6C7006-1039-D85D-AF52-FF630265874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70429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865A001-37D2-F955-2216-EB32BCEA37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470429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4B517B77-9D00-BB77-57A5-69212679E6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72667" y="3714026"/>
            <a:ext cx="1885087" cy="2975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8BDEE19A-97E0-B0B2-C4FD-530131EF40E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872667" y="4085984"/>
            <a:ext cx="1885087" cy="1714256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1200">
                <a:latin typeface="IBM Plex Serif" panose="02060503050406000203" pitchFamily="18" charset="77"/>
              </a:defRPr>
            </a:lvl2pPr>
            <a:lvl3pPr marL="914400" indent="0">
              <a:buNone/>
              <a:defRPr sz="1200">
                <a:latin typeface="IBM Plex Serif" panose="02060503050406000203" pitchFamily="18" charset="77"/>
              </a:defRPr>
            </a:lvl3pPr>
            <a:lvl4pPr marL="1371600" indent="0">
              <a:buNone/>
              <a:defRPr sz="1200">
                <a:latin typeface="IBM Plex Serif" panose="02060503050406000203" pitchFamily="18" charset="77"/>
              </a:defRPr>
            </a:lvl4pPr>
            <a:lvl5pPr marL="1828800" indent="0">
              <a:buNone/>
              <a:defRPr sz="12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8ECEFC98-15A0-F2C8-BEA9-0FD4B2740796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C75A994F-9B81-E124-2ACB-4A4066D0A02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482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2CA3B9-5C93-C386-8C60-49FAC297B6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9D3A99-DDE8-F3D9-FA22-26F6E86484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989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7C5D18F2-FB67-4E7D-EB2D-3EE1322DA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296743"/>
            <a:ext cx="5761038" cy="59961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76507792-C699-F9B2-34E4-955FA9B65B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CFC990FC-522B-4CAB-9616-D90591B735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45BCC75E-7249-8235-DE75-27BC4863E0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AE9437BC-8EBF-2CD1-39D2-028AA8455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616C181E-15DC-44AE-4715-4624FEC0722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52052AB-5498-13E0-AE1E-BA25AE6234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39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ayout 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BAB9BEA7-5431-72CC-E425-D3BD6D5795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8846" y="940183"/>
            <a:ext cx="5761038" cy="535266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3AE0B64C-FD52-BAC0-FDBE-E8A1CBD24A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52344" y="940182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EDA689BA-C5D8-D63C-8D69-FFFD39E682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52344" y="1827081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9A1E7D3E-CC6E-0AB4-3209-8503643FD1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2344" y="3113969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C6C4D0C-04E5-D87D-3B04-939B49B3C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2344" y="3429000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CC0DDF-0D3A-E4A3-92EE-B828F479601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EA4258-A032-9B30-EC63-FB55B7D7393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405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A398C3E7-1F75-29C3-9798-486B92BA6B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415384"/>
            <a:ext cx="11691548" cy="47541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857A7532-22A0-0AD3-D680-8F3B3A7CF5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6" y="2312351"/>
            <a:ext cx="9624914" cy="255158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8838B-BAC6-EF0D-F45A-9BEB1E6879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8216B-069E-78A5-FEE9-18E9073768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515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197E843-A95D-50D9-4B56-ECA8E8BC50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809194"/>
            <a:ext cx="11691548" cy="2971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8C9E4065-B9A2-42EC-2830-D969CA84FE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5" y="3106373"/>
            <a:ext cx="11691547" cy="616829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668AAB-8CF4-7880-6AE0-E6CF9E6E306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F49EBD-D34B-1DBA-930C-05FE5988BDA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18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ct Only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5549F11-63CA-9F1B-808A-5B93A1B262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191161"/>
            <a:ext cx="11691548" cy="445797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1234EA-BBE9-D5EC-BB98-728CFD733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D86EA-3243-02DF-838A-7E62D291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74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Page Layou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0B2729E6-ED00-E4F5-1DE6-D72D48E55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6963" y="1383035"/>
            <a:ext cx="10885322" cy="98367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042F0D3-7163-BA99-0E95-2E897CBBCC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96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D55F18D-1136-1A55-04B9-6257A4469A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96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53131A01-C926-3A6D-81BE-7F95CB68D0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59458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9BA8511-0936-8383-028D-DF8B5DAE0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9458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ECDC8029-2862-87FD-39A0-133501DCCB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8420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FF6E0858-0F69-2152-CBFD-AB8F189747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420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46638A16-B40A-FCA0-D190-9F5BD16225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9418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AEE66F00-0B35-C671-DE63-0FEA1D806C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418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6FB321B-7CFD-9E38-72CF-5D2E499024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76616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78AD28BD-6A9C-84AB-8D1D-51129FA4AE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6616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Picture Placeholder 64">
            <a:extLst>
              <a:ext uri="{FF2B5EF4-FFF2-40B4-BE49-F238E27FC236}">
                <a16:creationId xmlns:a16="http://schemas.microsoft.com/office/drawing/2014/main" id="{945C12F6-D3AC-572F-0EC0-D6C36EEB293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4765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64">
            <a:extLst>
              <a:ext uri="{FF2B5EF4-FFF2-40B4-BE49-F238E27FC236}">
                <a16:creationId xmlns:a16="http://schemas.microsoft.com/office/drawing/2014/main" id="{19584882-E58F-C76C-1659-134738CA5DB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549149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64">
            <a:extLst>
              <a:ext uri="{FF2B5EF4-FFF2-40B4-BE49-F238E27FC236}">
                <a16:creationId xmlns:a16="http://schemas.microsoft.com/office/drawing/2014/main" id="{5C0DFB01-413A-A823-EED9-867546FD157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873894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64">
            <a:extLst>
              <a:ext uri="{FF2B5EF4-FFF2-40B4-BE49-F238E27FC236}">
                <a16:creationId xmlns:a16="http://schemas.microsoft.com/office/drawing/2014/main" id="{B819F142-9F68-A3A4-B948-A2FDB42F698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6131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64">
            <a:extLst>
              <a:ext uri="{FF2B5EF4-FFF2-40B4-BE49-F238E27FC236}">
                <a16:creationId xmlns:a16="http://schemas.microsoft.com/office/drawing/2014/main" id="{990F4F8A-E8B3-9FB5-DD89-BCA0B0007CC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75586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07AE3F1-1A1E-44C7-2BA0-D3D6A7A17AF6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D4439221-031A-6513-560F-BF3BD1F0237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722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s Pag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46709A81-D2F1-4E1C-0D9A-599D26503B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45D4FCDE-C89E-C5E7-4641-D0C535F650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F2F58042-402F-3EAB-C36E-BD5D4DCB8E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2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BCA9F17C-CDB0-E918-2D36-E0EA4CE48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1B482237-8F67-C5C5-D18F-0DC466595B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95337" y="214562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0182AAA6-0E51-8D1C-97D9-5BE5DF52CC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95337" y="246333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34DC89A4-A523-0F79-052C-1F74C8072A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651079" y="2145624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A6DC1A66-A345-9696-FAE1-D807BCBFC8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651079" y="2463339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ACE4A9CA-5DAB-EC17-73D9-8AB8044C6A4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95337" y="483458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D0F5292A-13AC-74F9-CA7B-ADBCF742F2D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95337" y="515229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9AECB36C-13F5-7931-511A-9A6EA66ABEB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51079" y="483458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42E50581-B86B-FF5F-273B-8EFA99AAE23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51079" y="515229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8" name="Picture Placeholder 78">
            <a:extLst>
              <a:ext uri="{FF2B5EF4-FFF2-40B4-BE49-F238E27FC236}">
                <a16:creationId xmlns:a16="http://schemas.microsoft.com/office/drawing/2014/main" id="{B194AA3E-DDD5-E16F-13D3-31597BC16B0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94563" y="879475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78">
            <a:extLst>
              <a:ext uri="{FF2B5EF4-FFF2-40B4-BE49-F238E27FC236}">
                <a16:creationId xmlns:a16="http://schemas.microsoft.com/office/drawing/2014/main" id="{D4654597-4D05-5984-63EF-3E7C9BE1635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627058" y="879475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" name="Picture Placeholder 78">
            <a:extLst>
              <a:ext uri="{FF2B5EF4-FFF2-40B4-BE49-F238E27FC236}">
                <a16:creationId xmlns:a16="http://schemas.microsoft.com/office/drawing/2014/main" id="{4A9185CF-88BC-03D3-64A4-2BC9909B418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294563" y="3599427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" name="Picture Placeholder 78">
            <a:extLst>
              <a:ext uri="{FF2B5EF4-FFF2-40B4-BE49-F238E27FC236}">
                <a16:creationId xmlns:a16="http://schemas.microsoft.com/office/drawing/2014/main" id="{E0B997A2-DBF0-053E-2C40-46D4A68DC18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627058" y="3599427"/>
            <a:ext cx="1198562" cy="11191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9AD51E-1BB5-B659-7EBB-7FB7A32E207E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A3237-D714-F14D-C081-C99E4D65420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15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s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D49E5E69-0FAC-DB3B-B4C4-9D7C776FE4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9CB149A-B89D-FC59-E43D-4FA639A533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67A350DB-F02F-8DB3-5ADC-723B27725B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81119C34-FE36-754A-D588-34A78CF2E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BE7B480C-2052-C8DE-94E8-279C2CABBC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18454" y="1399780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9855BE74-296C-B2D9-B6B0-029F24CBFA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8454" y="1714811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943ADFD-6288-CB80-7D17-13C7D8CCFCE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4123FDE-990B-C54D-AADE-428D0B0887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262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and Small Tex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995A8E70-6275-8143-08BD-B1DC25DA7E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18454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4DB809BF-1684-327A-E6BB-27EAB5F361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8454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7ED10EB9-50B1-DAD3-22AD-940E23BF06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8454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6039F21-FB10-E473-5DA7-80F898545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18454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5FD4491F-0592-1032-7E6E-BAA76D81A90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6881" y="1395755"/>
            <a:ext cx="5287020" cy="4237879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tx2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AE1835-C95E-2866-FB2B-0691B7B1B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D3005-39F7-80BC-891A-0D187A6680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588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A420C11D-0F95-B51E-F31A-89876ACE3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7523" y="296863"/>
            <a:ext cx="1390712" cy="31607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F5B6B9A-DA8F-7346-60CF-BB8FF3A579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944494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tx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tx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tx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tx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758FA65-9D14-E39F-8E2A-32499CDA7B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7567" y="296240"/>
            <a:ext cx="1390650" cy="315912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E1BAF-1E7C-3AAA-11E8-BFE777EA9D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38160-93D8-9F93-1BD9-D2EDCEF1917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35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4FCD95-51E1-871A-136F-C91445DAFEA6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C4ADF52-348C-1D75-5E09-08AAFE41F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9522" r="5560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A27E7B3-AAA0-8C67-4524-43FBF002AB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FD47C8-3EA2-1FFD-ABB7-EB72B3A7D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1DD6E-CF07-8623-B0FC-DD42632A8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664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6DB7112-9833-E849-60AD-F00C7D16D11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9371F1-BEB4-93A7-25D0-0B31A9639E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99152A-8BE6-7DD2-3790-95DFA439B7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894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6DB7112-9833-E849-60AD-F00C7D16D11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7C5D18F2-FB67-4E7D-EB2D-3EE1322DA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296743"/>
            <a:ext cx="5761038" cy="59961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76507792-C699-F9B2-34E4-955FA9B65B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CFC990FC-522B-4CAB-9616-D90591B735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45BCC75E-7249-8235-DE75-27BC4863E0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AE9437BC-8EBF-2CD1-39D2-028AA8455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E9920CC5-394D-014A-8778-6CF8E6BB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E5C0327-C9DF-F8FE-A124-0871672EED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04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680E5-7385-9ADC-A378-D6B40D1E67D4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8" name="Picture 7" descr="A black and white triangle&#10;&#10;Description automatically generated">
            <a:extLst>
              <a:ext uri="{FF2B5EF4-FFF2-40B4-BE49-F238E27FC236}">
                <a16:creationId xmlns:a16="http://schemas.microsoft.com/office/drawing/2014/main" id="{D7F0DF49-CE8A-093C-EF63-3C919D74F2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E0699-45CD-535D-4B9A-A48373D78578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0" name="Picture 9" descr="A black and white triangle&#10;&#10;Description automatically generated">
            <a:extLst>
              <a:ext uri="{FF2B5EF4-FFF2-40B4-BE49-F238E27FC236}">
                <a16:creationId xmlns:a16="http://schemas.microsoft.com/office/drawing/2014/main" id="{E4E98DA5-F8C6-6E89-7579-C9362380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3295C-7594-4512-4B0B-6381E38DF2A2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197E843-A95D-50D9-4B56-ECA8E8BC50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809194"/>
            <a:ext cx="11691548" cy="2971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8C9E4065-B9A2-42EC-2830-D969CA84FE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5" y="3106373"/>
            <a:ext cx="11691547" cy="616829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2F39A8-46EE-3B55-0065-8E31BB1594F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E1A914-7B6E-DDD9-238E-EF3EB18E469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34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ly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5549F11-63CA-9F1B-808A-5B93A1B262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191161"/>
            <a:ext cx="11691548" cy="445797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322FAA-5527-3844-1323-87755159B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83840-D155-8ECA-9C4B-7D4E5EAD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571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Page Layou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1081267-9C82-76D1-28AE-82DF3D2A0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4"/>
            <a:ext cx="1115703" cy="16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2C8489-EEA3-A582-38BA-45EEB18F3085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12" name="Picture 11" descr="A black and white triangle&#10;&#10;Description automatically generated">
            <a:extLst>
              <a:ext uri="{FF2B5EF4-FFF2-40B4-BE49-F238E27FC236}">
                <a16:creationId xmlns:a16="http://schemas.microsoft.com/office/drawing/2014/main" id="{950E1E55-066E-55A2-10A9-E4726446FB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6D3223-602E-89F0-2800-48AF2D79504D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43BACEC4-11E5-3D1F-BF61-957E65C27F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A68767-CB5D-321B-6954-469EA4E5388B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0B2729E6-ED00-E4F5-1DE6-D72D48E55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6963" y="1383035"/>
            <a:ext cx="10885322" cy="98367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042F0D3-7163-BA99-0E95-2E897CBBCC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96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D55F18D-1136-1A55-04B9-6257A4469A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96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53131A01-C926-3A6D-81BE-7F95CB68D0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59458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9BA8511-0936-8383-028D-DF8B5DAE0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9458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ECDC8029-2862-87FD-39A0-133501DCCB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84203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FF6E0858-0F69-2152-CBFD-AB8F189747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4203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46638A16-B40A-FCA0-D190-9F5BD16225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9418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AEE66F00-0B35-C671-DE63-0FEA1D806C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418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6FB321B-7CFD-9E38-72CF-5D2E499024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766169" y="4103430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78AD28BD-6A9C-84AB-8D1D-51129FA4AE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66169" y="4421145"/>
            <a:ext cx="1927301" cy="27405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Picture Placeholder 64">
            <a:extLst>
              <a:ext uri="{FF2B5EF4-FFF2-40B4-BE49-F238E27FC236}">
                <a16:creationId xmlns:a16="http://schemas.microsoft.com/office/drawing/2014/main" id="{945C12F6-D3AC-572F-0EC0-D6C36EEB293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4765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64">
            <a:extLst>
              <a:ext uri="{FF2B5EF4-FFF2-40B4-BE49-F238E27FC236}">
                <a16:creationId xmlns:a16="http://schemas.microsoft.com/office/drawing/2014/main" id="{19584882-E58F-C76C-1659-134738CA5DB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549149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64">
            <a:extLst>
              <a:ext uri="{FF2B5EF4-FFF2-40B4-BE49-F238E27FC236}">
                <a16:creationId xmlns:a16="http://schemas.microsoft.com/office/drawing/2014/main" id="{5C0DFB01-413A-A823-EED9-867546FD157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873894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64">
            <a:extLst>
              <a:ext uri="{FF2B5EF4-FFF2-40B4-BE49-F238E27FC236}">
                <a16:creationId xmlns:a16="http://schemas.microsoft.com/office/drawing/2014/main" id="{B819F142-9F68-A3A4-B948-A2FDB42F698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6131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64">
            <a:extLst>
              <a:ext uri="{FF2B5EF4-FFF2-40B4-BE49-F238E27FC236}">
                <a16:creationId xmlns:a16="http://schemas.microsoft.com/office/drawing/2014/main" id="{990F4F8A-E8B3-9FB5-DD89-BCA0B0007CC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755860" y="2792413"/>
            <a:ext cx="1301750" cy="12096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98312B2-2D23-7B72-9867-DB620455E4C7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2F4BBE1B-B03E-9F2F-54C3-EBCDA3224A7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56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AADBC5-5E8F-F297-BCFD-A3223BA7CFED}"/>
              </a:ext>
            </a:extLst>
          </p:cNvPr>
          <p:cNvSpPr/>
          <p:nvPr userDrawn="1"/>
        </p:nvSpPr>
        <p:spPr>
          <a:xfrm flipH="1">
            <a:off x="-1" y="-12562"/>
            <a:ext cx="8734098" cy="687056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pic>
        <p:nvPicPr>
          <p:cNvPr id="15" name="Picture 14" descr="A black and white triangle&#10;&#10;Description automatically generated">
            <a:extLst>
              <a:ext uri="{FF2B5EF4-FFF2-40B4-BE49-F238E27FC236}">
                <a16:creationId xmlns:a16="http://schemas.microsoft.com/office/drawing/2014/main" id="{A420C11D-0F95-B51E-F31A-89876ACE3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7523" y="296863"/>
            <a:ext cx="1390712" cy="31607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7C3EB2E3-1A5E-CE72-4475-FA192E5894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201B978-0F2C-2397-9735-8AC39566F8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7567" y="296240"/>
            <a:ext cx="1390650" cy="315912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560A8-B730-7D88-8D18-46F2EFAEC71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D88BE-B6D6-93EB-63A0-880F965051D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154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AADBC5-5E8F-F297-BCFD-A3223BA7CFED}"/>
              </a:ext>
            </a:extLst>
          </p:cNvPr>
          <p:cNvSpPr/>
          <p:nvPr userDrawn="1"/>
        </p:nvSpPr>
        <p:spPr>
          <a:xfrm flipH="1">
            <a:off x="-1" y="-12562"/>
            <a:ext cx="8734098" cy="687056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CBCFEA3-2E41-5628-AA61-D1C166F276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639266"/>
            <a:ext cx="11691548" cy="250348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2pPr>
            <a:lvl3pPr marL="9144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3pPr>
            <a:lvl4pPr marL="13716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4pPr>
            <a:lvl5pPr marL="1828800" indent="0">
              <a:buNone/>
              <a:defRPr sz="5400">
                <a:solidFill>
                  <a:schemeClr val="bg1"/>
                </a:solidFill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C8BC87-1CE3-164D-6CD7-6EF1D9F80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6FC842-6B3C-CBD2-155F-AEFE9E68A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923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AADBC5-5E8F-F297-BCFD-A3223BA7CFED}"/>
              </a:ext>
            </a:extLst>
          </p:cNvPr>
          <p:cNvSpPr/>
          <p:nvPr userDrawn="1"/>
        </p:nvSpPr>
        <p:spPr>
          <a:xfrm flipH="1">
            <a:off x="-1" y="-12562"/>
            <a:ext cx="8734098" cy="687056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AFB170C0-AEB6-FF39-58EF-E28002E84E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2809194"/>
            <a:ext cx="11691548" cy="2971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207118CA-FE4E-9DDF-6809-1FFD591D8A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505" y="3106373"/>
            <a:ext cx="11691547" cy="616829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2pPr>
            <a:lvl3pPr marL="9144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3pPr>
            <a:lvl4pPr marL="13716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4pPr>
            <a:lvl5pPr marL="1828800" indent="0">
              <a:buNone/>
              <a:defRPr sz="1200">
                <a:solidFill>
                  <a:schemeClr val="tx2"/>
                </a:solidFill>
                <a:latin typeface="IBM Plex Sans" panose="020B0503050203000203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625F96-4CC0-6D2E-9684-EB8C0645EE2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874694-0D03-5CD5-85D7-28EDCF42839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13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AADBC5-5E8F-F297-BCFD-A3223BA7CFED}"/>
              </a:ext>
            </a:extLst>
          </p:cNvPr>
          <p:cNvSpPr/>
          <p:nvPr userDrawn="1"/>
        </p:nvSpPr>
        <p:spPr>
          <a:xfrm flipH="1">
            <a:off x="-1" y="-12562"/>
            <a:ext cx="8734098" cy="687056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F5ECC74-A1A8-F3AE-F2B1-7217A50C5E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1191161"/>
            <a:ext cx="11691548" cy="445797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 Light" panose="02060403050406000203" pitchFamily="18" charset="77"/>
              </a:defRPr>
            </a:lvl2pPr>
            <a:lvl3pPr marL="914400" indent="0">
              <a:buNone/>
              <a:defRPr sz="2400">
                <a:latin typeface="IBM Plex Serif Light" panose="02060403050406000203" pitchFamily="18" charset="77"/>
              </a:defRPr>
            </a:lvl3pPr>
            <a:lvl4pPr marL="1371600" indent="0">
              <a:buNone/>
              <a:defRPr sz="2400">
                <a:latin typeface="IBM Plex Serif Light" panose="02060403050406000203" pitchFamily="18" charset="77"/>
              </a:defRPr>
            </a:lvl4pPr>
            <a:lvl5pPr marL="1828800" indent="0">
              <a:buNone/>
              <a:defRPr sz="2400">
                <a:latin typeface="IBM Plex Serif Light" panose="020604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BAC067-CD5A-241C-64C8-B3E5670A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7241D2-E838-F733-456D-93DCB6531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704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AADBC5-5E8F-F297-BCFD-A3223BA7CFED}"/>
              </a:ext>
            </a:extLst>
          </p:cNvPr>
          <p:cNvSpPr/>
          <p:nvPr userDrawn="1"/>
        </p:nvSpPr>
        <p:spPr>
          <a:xfrm flipH="1">
            <a:off x="-1" y="-12562"/>
            <a:ext cx="8734098" cy="687056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0A14E1-E811-BE03-FD13-83692AEE7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296863"/>
            <a:ext cx="2133229" cy="3152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0FB757-4A67-323B-1D3F-32E50B49602C}"/>
              </a:ext>
            </a:extLst>
          </p:cNvPr>
          <p:cNvSpPr txBox="1"/>
          <p:nvPr userDrawn="1"/>
        </p:nvSpPr>
        <p:spPr>
          <a:xfrm>
            <a:off x="2475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Everyday Excellence</a:t>
            </a:r>
          </a:p>
        </p:txBody>
      </p:sp>
      <p:pic>
        <p:nvPicPr>
          <p:cNvPr id="21" name="Picture 20" descr="A black and white triangle&#10;&#10;Description automatically generated">
            <a:extLst>
              <a:ext uri="{FF2B5EF4-FFF2-40B4-BE49-F238E27FC236}">
                <a16:creationId xmlns:a16="http://schemas.microsoft.com/office/drawing/2014/main" id="{69D9E280-AC6E-D3C9-2E6D-338BA64AD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1021" y="6435889"/>
            <a:ext cx="348875" cy="792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10BF6-B5DF-E767-4894-FBD01B61CF12}"/>
              </a:ext>
            </a:extLst>
          </p:cNvPr>
          <p:cNvSpPr txBox="1"/>
          <p:nvPr userDrawn="1"/>
        </p:nvSpPr>
        <p:spPr>
          <a:xfrm>
            <a:off x="1657206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Outstanding Experiences</a:t>
            </a:r>
          </a:p>
        </p:txBody>
      </p:sp>
      <p:pic>
        <p:nvPicPr>
          <p:cNvPr id="25" name="Picture 24" descr="A black and white triangle&#10;&#10;Description automatically generated">
            <a:extLst>
              <a:ext uri="{FF2B5EF4-FFF2-40B4-BE49-F238E27FC236}">
                <a16:creationId xmlns:a16="http://schemas.microsoft.com/office/drawing/2014/main" id="{CC7224F0-E133-D619-7BB7-A3AF17DC5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146" y="6435889"/>
            <a:ext cx="348875" cy="79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96058A-2B9C-D0C3-1B21-8DE058F22B94}"/>
              </a:ext>
            </a:extLst>
          </p:cNvPr>
          <p:cNvSpPr txBox="1"/>
          <p:nvPr userDrawn="1"/>
        </p:nvSpPr>
        <p:spPr>
          <a:xfrm>
            <a:off x="3292331" y="6367812"/>
            <a:ext cx="142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IBM Plex Serif" panose="02060503050406000203" pitchFamily="18" charset="77"/>
              </a:rPr>
              <a:t>Everlasting Impact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145CB6F1-374D-F620-216C-9B80A8901E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882" y="1395755"/>
            <a:ext cx="5287020" cy="48117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6BD6932-1CAD-E81B-9A26-08497DA397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882" y="2282654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A5382607-B405-7F2E-A7CE-7D58E43576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6882" y="3569542"/>
            <a:ext cx="5287020" cy="292572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F26DE258-CBFA-BF48-87A6-507484BA5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882" y="3884573"/>
            <a:ext cx="5287020" cy="1134011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  <a:lvl2pPr marL="457200" indent="0">
              <a:buNone/>
              <a:defRPr sz="2400">
                <a:latin typeface="IBM Plex Serif" panose="02060503050406000203" pitchFamily="18" charset="77"/>
              </a:defRPr>
            </a:lvl2pPr>
            <a:lvl3pPr marL="914400" indent="0">
              <a:buNone/>
              <a:defRPr sz="2400">
                <a:latin typeface="IBM Plex Serif" panose="02060503050406000203" pitchFamily="18" charset="77"/>
              </a:defRPr>
            </a:lvl3pPr>
            <a:lvl4pPr marL="1371600" indent="0">
              <a:buNone/>
              <a:defRPr sz="2400">
                <a:latin typeface="IBM Plex Serif" panose="02060503050406000203" pitchFamily="18" charset="77"/>
              </a:defRPr>
            </a:lvl4pPr>
            <a:lvl5pPr marL="1828800" indent="0">
              <a:buNone/>
              <a:defRPr sz="2400">
                <a:latin typeface="IBM Plex Serif" panose="02060503050406000203" pitchFamily="18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F21DD4-5A1D-043B-5BD4-AEDAD024285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7DC705-F61C-AFB7-415F-FAAE0CF4C1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072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187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D271D-DC46-7D59-8745-F61466D08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510E5-36BB-DE51-DFAD-0A5CC1449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DA298-1258-B615-FD8B-99B4C865C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04314" y="62921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IBM Plex Serif Light" panose="02060403050406000203" pitchFamily="18" charset="77"/>
              </a:defRPr>
            </a:lvl1pPr>
          </a:lstStyle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EF625-F4E6-CFB3-AEB2-98E2897E4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7814" y="6292165"/>
            <a:ext cx="471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IBM Plex Serif Light" panose="02060403050406000203" pitchFamily="18" charset="77"/>
              </a:defRPr>
            </a:lvl1pPr>
          </a:lstStyle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38B0FE-D3D0-4FA5-58C5-17028DA6642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15100"/>
            <a:ext cx="12382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E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 - Public</a:t>
            </a:r>
          </a:p>
        </p:txBody>
      </p:sp>
    </p:spTree>
    <p:extLst>
      <p:ext uri="{BB962C8B-B14F-4D97-AF65-F5344CB8AC3E}">
        <p14:creationId xmlns:p14="http://schemas.microsoft.com/office/powerpoint/2010/main" val="232790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8" r:id="rId2"/>
    <p:sldLayoutId id="2147483655" r:id="rId3"/>
    <p:sldLayoutId id="2147483660" r:id="rId4"/>
    <p:sldLayoutId id="2147483662" r:id="rId5"/>
    <p:sldLayoutId id="2147483665" r:id="rId6"/>
    <p:sldLayoutId id="2147483690" r:id="rId7"/>
    <p:sldLayoutId id="2147483667" r:id="rId8"/>
    <p:sldLayoutId id="2147483669" r:id="rId9"/>
    <p:sldLayoutId id="2147483691" r:id="rId10"/>
    <p:sldLayoutId id="2147483692" r:id="rId11"/>
    <p:sldLayoutId id="2147483673" r:id="rId12"/>
    <p:sldLayoutId id="2147483674" r:id="rId13"/>
    <p:sldLayoutId id="2147483693" r:id="rId14"/>
    <p:sldLayoutId id="2147483679" r:id="rId15"/>
    <p:sldLayoutId id="2147483683" r:id="rId16"/>
    <p:sldLayoutId id="2147483685" r:id="rId17"/>
    <p:sldLayoutId id="2147483686" r:id="rId18"/>
    <p:sldLayoutId id="2147483694" r:id="rId19"/>
    <p:sldLayoutId id="2147483688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IBM Plex Serif" panose="02060503050406000203" pitchFamily="18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IBM Plex Sans" panose="020B050305020300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IBM Plex Sans" panose="020B050305020300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IBM Plex Sans" panose="020B050305020300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BM Plex Sans" panose="020B050305020300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BM Plex Sans" panose="020B050305020300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D271D-DC46-7D59-8745-F61466D08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510E5-36BB-DE51-DFAD-0A5CC1449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DA298-1258-B615-FD8B-99B4C865C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04314" y="62921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EF625-F4E6-CFB3-AEB2-98E2897E4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7814" y="6292165"/>
            <a:ext cx="471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651658-AC90-307B-CA12-613A6D61814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15100"/>
            <a:ext cx="12382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E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 - Public</a:t>
            </a:r>
          </a:p>
        </p:txBody>
      </p:sp>
    </p:spTree>
    <p:extLst>
      <p:ext uri="{BB962C8B-B14F-4D97-AF65-F5344CB8AC3E}">
        <p14:creationId xmlns:p14="http://schemas.microsoft.com/office/powerpoint/2010/main" val="25471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21" r:id="rId2"/>
    <p:sldLayoutId id="2147483722" r:id="rId3"/>
    <p:sldLayoutId id="2147483724" r:id="rId4"/>
    <p:sldLayoutId id="2147483726" r:id="rId5"/>
    <p:sldLayoutId id="2147483727" r:id="rId6"/>
    <p:sldLayoutId id="2147483728" r:id="rId7"/>
    <p:sldLayoutId id="2147483731" r:id="rId8"/>
    <p:sldLayoutId id="2147483735" r:id="rId9"/>
    <p:sldLayoutId id="2147483737" r:id="rId10"/>
    <p:sldLayoutId id="2147483738" r:id="rId11"/>
    <p:sldLayoutId id="2147483739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IBM Plex Serif" panose="02060503050406000203" pitchFamily="18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D271D-DC46-7D59-8745-F61466D08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510E5-36BB-DE51-DFAD-0A5CC1449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DA298-1258-B615-FD8B-99B4C865C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04314" y="62921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EF625-F4E6-CFB3-AEB2-98E2897E4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7814" y="6292165"/>
            <a:ext cx="471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53958B-0082-B30F-2C50-FA6CA30BF84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15100"/>
            <a:ext cx="12382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E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 - Public</a:t>
            </a:r>
          </a:p>
        </p:txBody>
      </p:sp>
    </p:spTree>
    <p:extLst>
      <p:ext uri="{BB962C8B-B14F-4D97-AF65-F5344CB8AC3E}">
        <p14:creationId xmlns:p14="http://schemas.microsoft.com/office/powerpoint/2010/main" val="151947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6" r:id="rId2"/>
    <p:sldLayoutId id="2147483757" r:id="rId3"/>
    <p:sldLayoutId id="2147483758" r:id="rId4"/>
    <p:sldLayoutId id="2147483759" r:id="rId5"/>
    <p:sldLayoutId id="2147483761" r:id="rId6"/>
    <p:sldLayoutId id="2147483764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IBM Plex Serif" panose="02060503050406000203" pitchFamily="18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D271D-DC46-7D59-8745-F61466D08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510E5-36BB-DE51-DFAD-0A5CC1449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DA298-1258-B615-FD8B-99B4C865C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04314" y="62921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EF625-F4E6-CFB3-AEB2-98E2897E4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7814" y="6292165"/>
            <a:ext cx="471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IBM Plex Serif Light" panose="02060403050406000203" pitchFamily="18" charset="77"/>
              </a:defRPr>
            </a:lvl1pPr>
          </a:lstStyle>
          <a:p>
            <a:fld id="{3EA7053F-35A1-9149-B162-95161A22A0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99F7F2-22BE-ACBC-837C-AC74CA589E1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15100"/>
            <a:ext cx="12382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E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 - Public</a:t>
            </a:r>
          </a:p>
        </p:txBody>
      </p:sp>
    </p:spTree>
    <p:extLst>
      <p:ext uri="{BB962C8B-B14F-4D97-AF65-F5344CB8AC3E}">
        <p14:creationId xmlns:p14="http://schemas.microsoft.com/office/powerpoint/2010/main" val="297531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IBM Plex Serif" panose="02060503050406000203" pitchFamily="18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IBM Plex Sans" panose="020B050305020300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A56E6B-D27E-185C-BE70-1E8C41317C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13276" y="2711185"/>
            <a:ext cx="9047182" cy="946416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HSW Moment 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Summer(holiday) Activity Safety Awareness</a:t>
            </a:r>
          </a:p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27452-8090-0766-70DA-2187D3A3FA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Classification - Public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8D06C-5990-3E62-8541-E9AF8497EE4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54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2EF5DF-F582-3C2B-00CC-5C958A22EC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0226" y="734249"/>
            <a:ext cx="11691548" cy="475410"/>
          </a:xfrm>
        </p:spPr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DB9E1D-5F5F-0574-D674-E489AC4BA1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0226" y="1378058"/>
            <a:ext cx="7245949" cy="426599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While summer activities are enjoyable, like any other activities, they come with health and safety risks.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Engaging in outdoor pursuits such as swimming and playing sports brings with it the possibility of accidents, injuries, and health issues.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Water-related activities, although fun, carry the danger of drowning or waterborne illnesses.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It is important that these risks are considered so that everyone can enjoy the summer season safely. </a:t>
            </a:r>
            <a:endParaRPr lang="en-GB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B4759E-EDB1-0264-B1F0-B63FDA9289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E6C55C-C7A7-196B-4080-123C67BC957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122" name="Picture 2" descr="10 Fun Activities to Mix Up Your Summer Workout Routine">
            <a:extLst>
              <a:ext uri="{FF2B5EF4-FFF2-40B4-BE49-F238E27FC236}">
                <a16:creationId xmlns:a16="http://schemas.microsoft.com/office/drawing/2014/main" id="{2ED4667F-759E-4034-90FA-2C278DD80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434" y="815275"/>
            <a:ext cx="3810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est Tips &amp; Advice to Prepare Yourself for Safe Outdoor Summer Activities">
            <a:extLst>
              <a:ext uri="{FF2B5EF4-FFF2-40B4-BE49-F238E27FC236}">
                <a16:creationId xmlns:a16="http://schemas.microsoft.com/office/drawing/2014/main" id="{7D889468-55CA-A3A7-818F-36EFA7A36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434" y="3661476"/>
            <a:ext cx="3810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663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1260BE6-CF9D-86AD-B15C-FE793C63C6DA}"/>
              </a:ext>
            </a:extLst>
          </p:cNvPr>
          <p:cNvSpPr/>
          <p:nvPr/>
        </p:nvSpPr>
        <p:spPr>
          <a:xfrm>
            <a:off x="5558894" y="1146655"/>
            <a:ext cx="2817905" cy="272338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8EDC8B-88BC-F705-B1CC-CA12E3BC51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772290"/>
            <a:ext cx="11691548" cy="475410"/>
          </a:xfrm>
        </p:spPr>
        <p:txBody>
          <a:bodyPr/>
          <a:lstStyle/>
          <a:p>
            <a:r>
              <a:rPr lang="en-GB" dirty="0"/>
              <a:t>Jet Lag and Fatigue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41C75-CDA0-BF3B-217C-63EA60E3D2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0612" y="1454743"/>
            <a:ext cx="2267094" cy="1873213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chemeClr val="bg1"/>
                </a:solidFill>
              </a:rPr>
              <a:t>Potential Dangers: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Disrupted sleep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Impaired concentration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Headaches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610D2-9CE4-F003-BB73-CD6AAE52A1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37B03-0545-D7E3-8930-96663F41E8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5543AC-0458-FA72-C21D-EF00B1D43DD8}"/>
              </a:ext>
            </a:extLst>
          </p:cNvPr>
          <p:cNvSpPr/>
          <p:nvPr/>
        </p:nvSpPr>
        <p:spPr>
          <a:xfrm>
            <a:off x="8992178" y="1130700"/>
            <a:ext cx="3000375" cy="2723385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B55E4ED-A80D-4722-0A02-0AEBD9765BF1}"/>
              </a:ext>
            </a:extLst>
          </p:cNvPr>
          <p:cNvSpPr txBox="1">
            <a:spLocks/>
          </p:cNvSpPr>
          <p:nvPr/>
        </p:nvSpPr>
        <p:spPr>
          <a:xfrm>
            <a:off x="9136859" y="1390230"/>
            <a:ext cx="2790027" cy="2551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1"/>
                </a:solidFill>
              </a:rPr>
              <a:t>Prevention Tips: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Gradually adjust sleep schedule before travel.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Stay hydrated and avoid alcohol and caffeine during flights.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Get plenty of rest upon arrival.</a:t>
            </a:r>
          </a:p>
        </p:txBody>
      </p:sp>
      <p:pic>
        <p:nvPicPr>
          <p:cNvPr id="2050" name="Picture 2" descr="Jet Lag Causes and Tips | LloydsPharmacy Online Doctor UK">
            <a:extLst>
              <a:ext uri="{FF2B5EF4-FFF2-40B4-BE49-F238E27FC236}">
                <a16:creationId xmlns:a16="http://schemas.microsoft.com/office/drawing/2014/main" id="{B70A8FAE-C80C-55E1-E756-3AFC4233A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68" y="4101423"/>
            <a:ext cx="3527622" cy="198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w to Overcome Jetlag - Buckhead Primary Care | Atlanta, GA">
            <a:extLst>
              <a:ext uri="{FF2B5EF4-FFF2-40B4-BE49-F238E27FC236}">
                <a16:creationId xmlns:a16="http://schemas.microsoft.com/office/drawing/2014/main" id="{214C1457-808E-EAA0-07D2-C12B620B1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289" y="4206129"/>
            <a:ext cx="3179705" cy="212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ow to Beat Jet Lag, Once and for All | GQ">
            <a:extLst>
              <a:ext uri="{FF2B5EF4-FFF2-40B4-BE49-F238E27FC236}">
                <a16:creationId xmlns:a16="http://schemas.microsoft.com/office/drawing/2014/main" id="{617C4040-97BE-68AC-86F3-4DDD4DB5E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687" y="4149096"/>
            <a:ext cx="3038280" cy="227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D6E03B-50B0-AED3-CCA3-B0D1B9D1363A}"/>
              </a:ext>
            </a:extLst>
          </p:cNvPr>
          <p:cNvSpPr txBox="1"/>
          <p:nvPr/>
        </p:nvSpPr>
        <p:spPr>
          <a:xfrm>
            <a:off x="265114" y="1652685"/>
            <a:ext cx="46958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Jet lag occurs when a person's internal body clock is out of sync with the time zone they have travelled to. It is especially common when crossing multiple time zones quickly, such as on long-haul flights.</a:t>
            </a:r>
          </a:p>
        </p:txBody>
      </p:sp>
    </p:spTree>
    <p:extLst>
      <p:ext uri="{BB962C8B-B14F-4D97-AF65-F5344CB8AC3E}">
        <p14:creationId xmlns:p14="http://schemas.microsoft.com/office/powerpoint/2010/main" val="2521964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4836DB3-FDA3-1856-4F8E-CBD1AE2274A8}"/>
              </a:ext>
            </a:extLst>
          </p:cNvPr>
          <p:cNvSpPr/>
          <p:nvPr/>
        </p:nvSpPr>
        <p:spPr>
          <a:xfrm>
            <a:off x="8753890" y="971608"/>
            <a:ext cx="3208578" cy="299036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49D1110-0560-8655-CFF7-F5DF117C789E}"/>
              </a:ext>
            </a:extLst>
          </p:cNvPr>
          <p:cNvSpPr/>
          <p:nvPr/>
        </p:nvSpPr>
        <p:spPr>
          <a:xfrm>
            <a:off x="5495366" y="975375"/>
            <a:ext cx="3067610" cy="301206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8EDC8B-88BC-F705-B1CC-CA12E3BC51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772290"/>
            <a:ext cx="11691548" cy="475410"/>
          </a:xfrm>
        </p:spPr>
        <p:txBody>
          <a:bodyPr/>
          <a:lstStyle/>
          <a:p>
            <a:r>
              <a:rPr lang="en-GB" dirty="0"/>
              <a:t>Swimming Pools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41C75-CDA0-BF3B-217C-63EA60E3D2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6781" y="1238589"/>
            <a:ext cx="2495694" cy="2551589"/>
          </a:xfrm>
        </p:spPr>
        <p:txBody>
          <a:bodyPr>
            <a:normAutofit fontScale="92500" lnSpcReduction="10000"/>
          </a:bodyPr>
          <a:lstStyle/>
          <a:p>
            <a:r>
              <a:rPr lang="en-GB" sz="1800" dirty="0">
                <a:solidFill>
                  <a:schemeClr val="bg1"/>
                </a:solidFill>
              </a:rPr>
              <a:t>Potential Dangers: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Drowning risks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Waterborne illnesses e.g. e. coli, Legionella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Chemical exposure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Slip, trip and falls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Alcohol consumption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Eye irritation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610D2-9CE4-F003-BB73-CD6AAE52A1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37B03-0545-D7E3-8930-96663F41E8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B55E4ED-A80D-4722-0A02-0AEBD9765BF1}"/>
              </a:ext>
            </a:extLst>
          </p:cNvPr>
          <p:cNvSpPr txBox="1">
            <a:spLocks/>
          </p:cNvSpPr>
          <p:nvPr/>
        </p:nvSpPr>
        <p:spPr>
          <a:xfrm>
            <a:off x="8875059" y="971608"/>
            <a:ext cx="2980662" cy="2862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Prevention Tips: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Take swimming lessons and use flotation devices/life jackets if necessary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Avoid swallowing pool water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Shower before and after swimming.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Use sun  protection cream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Use swimming  glasses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Don’t drink alcohol in the pool.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Don’t run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Jump only in defined area.</a:t>
            </a:r>
          </a:p>
        </p:txBody>
      </p:sp>
      <p:pic>
        <p:nvPicPr>
          <p:cNvPr id="4098" name="Picture 2" descr="Underwater Pool Images – Browse 306,465 Stock Photos, Vectors, and Video |  Adobe Stock">
            <a:extLst>
              <a:ext uri="{FF2B5EF4-FFF2-40B4-BE49-F238E27FC236}">
                <a16:creationId xmlns:a16="http://schemas.microsoft.com/office/drawing/2014/main" id="{75CACA0E-1D19-FF44-61BB-6CEFB4952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92" y="4080274"/>
            <a:ext cx="3136509" cy="199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ater-Borne Diseases">
            <a:extLst>
              <a:ext uri="{FF2B5EF4-FFF2-40B4-BE49-F238E27FC236}">
                <a16:creationId xmlns:a16="http://schemas.microsoft.com/office/drawing/2014/main" id="{603C116A-25CA-811B-407B-D075BBA787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90"/>
          <a:stretch/>
        </p:blipFill>
        <p:spPr bwMode="auto">
          <a:xfrm>
            <a:off x="8049739" y="4178625"/>
            <a:ext cx="3418075" cy="198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 may have an obsession w pool floaties">
            <a:extLst>
              <a:ext uri="{FF2B5EF4-FFF2-40B4-BE49-F238E27FC236}">
                <a16:creationId xmlns:a16="http://schemas.microsoft.com/office/drawing/2014/main" id="{5B1385FA-1F59-C6EF-0FFA-5AB042931D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8" t="7131" r="20362"/>
          <a:stretch/>
        </p:blipFill>
        <p:spPr bwMode="auto">
          <a:xfrm>
            <a:off x="4292296" y="4118121"/>
            <a:ext cx="2990248" cy="204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D76BEC-C15F-62DB-9167-693601EE1A62}"/>
              </a:ext>
            </a:extLst>
          </p:cNvPr>
          <p:cNvSpPr txBox="1"/>
          <p:nvPr/>
        </p:nvSpPr>
        <p:spPr>
          <a:xfrm>
            <a:off x="139929" y="1854396"/>
            <a:ext cx="4867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Swimming pools are popular during the summer for both relaxation and exercise. However, they come with potential dangers.</a:t>
            </a:r>
          </a:p>
        </p:txBody>
      </p:sp>
    </p:spTree>
    <p:extLst>
      <p:ext uri="{BB962C8B-B14F-4D97-AF65-F5344CB8AC3E}">
        <p14:creationId xmlns:p14="http://schemas.microsoft.com/office/powerpoint/2010/main" val="1158210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A871ED-054D-0C21-4E67-9CB7CA198E0A}"/>
              </a:ext>
            </a:extLst>
          </p:cNvPr>
          <p:cNvSpPr/>
          <p:nvPr/>
        </p:nvSpPr>
        <p:spPr>
          <a:xfrm>
            <a:off x="8809944" y="1221522"/>
            <a:ext cx="2992211" cy="271631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A8651F-1A84-0055-9DE9-42856B6B88BB}"/>
              </a:ext>
            </a:extLst>
          </p:cNvPr>
          <p:cNvSpPr/>
          <p:nvPr/>
        </p:nvSpPr>
        <p:spPr>
          <a:xfrm>
            <a:off x="5489124" y="1232620"/>
            <a:ext cx="2876694" cy="272338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8EDC8B-88BC-F705-B1CC-CA12E3BC51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772290"/>
            <a:ext cx="11691548" cy="475410"/>
          </a:xfrm>
        </p:spPr>
        <p:txBody>
          <a:bodyPr/>
          <a:lstStyle/>
          <a:p>
            <a:r>
              <a:rPr lang="en-GB" dirty="0"/>
              <a:t>Sports and Physical Activities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41C75-CDA0-BF3B-217C-63EA60E3D2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5856" y="1442128"/>
            <a:ext cx="2683230" cy="2551589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chemeClr val="bg1"/>
                </a:solidFill>
              </a:rPr>
              <a:t>Potential Dangers: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Sprains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Fractures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Concussions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610D2-9CE4-F003-BB73-CD6AAE52A1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37B03-0545-D7E3-8930-96663F41E8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B55E4ED-A80D-4722-0A02-0AEBD9765BF1}"/>
              </a:ext>
            </a:extLst>
          </p:cNvPr>
          <p:cNvSpPr txBox="1">
            <a:spLocks/>
          </p:cNvSpPr>
          <p:nvPr/>
        </p:nvSpPr>
        <p:spPr>
          <a:xfrm>
            <a:off x="9020503" y="1362722"/>
            <a:ext cx="2682931" cy="255158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1"/>
                </a:solidFill>
              </a:rPr>
              <a:t>Prevention Tips: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Use proper equipment and protective gear.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Warm up before activities and cool down afterwards.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Follow rules and guidelines for each activity.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Monitor children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No alcohol before exercise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Medical insurance.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bg1"/>
              </a:solidFill>
            </a:endParaRPr>
          </a:p>
        </p:txBody>
      </p:sp>
      <p:pic>
        <p:nvPicPr>
          <p:cNvPr id="1030" name="Picture 6" descr="Perfect summer sports to play this year! - Daily Times">
            <a:extLst>
              <a:ext uri="{FF2B5EF4-FFF2-40B4-BE49-F238E27FC236}">
                <a16:creationId xmlns:a16="http://schemas.microsoft.com/office/drawing/2014/main" id="{8C525704-CD63-78EA-CABA-03A098FC0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038" y="4309856"/>
            <a:ext cx="3221492" cy="181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ummer Sports Injuries: Prevention &amp; Home Care | Carrothers Orthopaedics">
            <a:extLst>
              <a:ext uri="{FF2B5EF4-FFF2-40B4-BE49-F238E27FC236}">
                <a16:creationId xmlns:a16="http://schemas.microsoft.com/office/drawing/2014/main" id="{751DB4EF-322F-E977-8834-B0DDC5B74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086" y="4309856"/>
            <a:ext cx="3068834" cy="204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ummer Sports and How to Save Yourself - HayMax">
            <a:extLst>
              <a:ext uri="{FF2B5EF4-FFF2-40B4-BE49-F238E27FC236}">
                <a16:creationId xmlns:a16="http://schemas.microsoft.com/office/drawing/2014/main" id="{5B2F0F39-6A37-09B5-5ED4-4E4B29EC4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81" y="4273622"/>
            <a:ext cx="3624176" cy="181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82D802F-D55C-8080-892E-0FCF439A565F}"/>
              </a:ext>
            </a:extLst>
          </p:cNvPr>
          <p:cNvSpPr txBox="1"/>
          <p:nvPr/>
        </p:nvSpPr>
        <p:spPr>
          <a:xfrm>
            <a:off x="197157" y="1775857"/>
            <a:ext cx="4867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Engaging in sports during the summer is a great way to stay active but can pose several risks, particularly in hot weather.</a:t>
            </a:r>
          </a:p>
        </p:txBody>
      </p:sp>
    </p:spTree>
    <p:extLst>
      <p:ext uri="{BB962C8B-B14F-4D97-AF65-F5344CB8AC3E}">
        <p14:creationId xmlns:p14="http://schemas.microsoft.com/office/powerpoint/2010/main" val="189539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FEC8189-F3CC-F9AF-2A8D-B289E1B15989}"/>
              </a:ext>
            </a:extLst>
          </p:cNvPr>
          <p:cNvSpPr/>
          <p:nvPr/>
        </p:nvSpPr>
        <p:spPr>
          <a:xfrm>
            <a:off x="8874578" y="1220685"/>
            <a:ext cx="2992211" cy="273690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901F66-F877-0C52-6874-5F2C41A4978F}"/>
              </a:ext>
            </a:extLst>
          </p:cNvPr>
          <p:cNvSpPr/>
          <p:nvPr/>
        </p:nvSpPr>
        <p:spPr>
          <a:xfrm>
            <a:off x="5282520" y="1240950"/>
            <a:ext cx="2876694" cy="272338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8EDC8B-88BC-F705-B1CC-CA12E3BC51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06" y="772290"/>
            <a:ext cx="11691548" cy="475410"/>
          </a:xfrm>
        </p:spPr>
        <p:txBody>
          <a:bodyPr/>
          <a:lstStyle/>
          <a:p>
            <a:r>
              <a:rPr lang="en-GB" dirty="0"/>
              <a:t>Barbecues and Picnics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41C75-CDA0-BF3B-217C-63EA60E3D2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1209" y="1412746"/>
            <a:ext cx="2711805" cy="2551589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chemeClr val="bg1"/>
                </a:solidFill>
              </a:rPr>
              <a:t>Potential Dangers: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Food poisoning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Burns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Insect bites and stings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Tick bites(Lyme disease)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Fire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610D2-9CE4-F003-BB73-CD6AAE52A1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Classification - Public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37B03-0545-D7E3-8930-96663F41E8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A7053F-35A1-9149-B162-95161A22A0A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B55E4ED-A80D-4722-0A02-0AEBD9765BF1}"/>
              </a:ext>
            </a:extLst>
          </p:cNvPr>
          <p:cNvSpPr txBox="1">
            <a:spLocks/>
          </p:cNvSpPr>
          <p:nvPr/>
        </p:nvSpPr>
        <p:spPr>
          <a:xfrm>
            <a:off x="9025617" y="1311695"/>
            <a:ext cx="2841172" cy="255158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IBM Plex Sans" panose="020B0503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1"/>
                </a:solidFill>
              </a:rPr>
              <a:t>Prevention Tips: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Keep perishable foods refrigerated.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Cook meat to proper temperatures using appropriate caution.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Practice good hygiene and handwashing.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Use safe grill fireplace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Use insect repellent.</a:t>
            </a:r>
          </a:p>
        </p:txBody>
      </p:sp>
      <p:pic>
        <p:nvPicPr>
          <p:cNvPr id="3074" name="Picture 2" descr="How to Keep Food Cold Safely at Summer Picnics and BBQs | Beko UK">
            <a:extLst>
              <a:ext uri="{FF2B5EF4-FFF2-40B4-BE49-F238E27FC236}">
                <a16:creationId xmlns:a16="http://schemas.microsoft.com/office/drawing/2014/main" id="{E141D9E3-C84D-FB5D-5BC3-452400D1B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36" y="4302584"/>
            <a:ext cx="3952801" cy="177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ree Vector | Picnic and bbq in the countryside">
            <a:extLst>
              <a:ext uri="{FF2B5EF4-FFF2-40B4-BE49-F238E27FC236}">
                <a16:creationId xmlns:a16="http://schemas.microsoft.com/office/drawing/2014/main" id="{6EF77E94-1819-7603-95B4-908F67AC4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8"/>
          <a:stretch/>
        </p:blipFill>
        <p:spPr bwMode="auto">
          <a:xfrm>
            <a:off x="9025617" y="4211137"/>
            <a:ext cx="2232561" cy="208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Organic hand sanitizing gel - Prospector Knowledge Center">
            <a:extLst>
              <a:ext uri="{FF2B5EF4-FFF2-40B4-BE49-F238E27FC236}">
                <a16:creationId xmlns:a16="http://schemas.microsoft.com/office/drawing/2014/main" id="{A56E6B2F-7B90-EA8B-2CBE-130C0E960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114" y="4454946"/>
            <a:ext cx="30861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81A152-7879-C6D1-4CF3-14E8D359627D}"/>
              </a:ext>
            </a:extLst>
          </p:cNvPr>
          <p:cNvSpPr txBox="1"/>
          <p:nvPr/>
        </p:nvSpPr>
        <p:spPr>
          <a:xfrm>
            <a:off x="197157" y="1775857"/>
            <a:ext cx="4867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Barbecues and picnics are enjoyable summer activities but come with specific health and safety risks.</a:t>
            </a:r>
          </a:p>
        </p:txBody>
      </p:sp>
    </p:spTree>
    <p:extLst>
      <p:ext uri="{BB962C8B-B14F-4D97-AF65-F5344CB8AC3E}">
        <p14:creationId xmlns:p14="http://schemas.microsoft.com/office/powerpoint/2010/main" val="1846196196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Background">
  <a:themeElements>
    <a:clrScheme name="MACRO">
      <a:dk1>
        <a:srgbClr val="009FE3"/>
      </a:dk1>
      <a:lt1>
        <a:srgbClr val="FFFFFF"/>
      </a:lt1>
      <a:dk2>
        <a:srgbClr val="053444"/>
      </a:dk2>
      <a:lt2>
        <a:srgbClr val="FFFDF0"/>
      </a:lt2>
      <a:accent1>
        <a:srgbClr val="E8BAD8"/>
      </a:accent1>
      <a:accent2>
        <a:srgbClr val="E84434"/>
      </a:accent2>
      <a:accent3>
        <a:srgbClr val="F28D34"/>
      </a:accent3>
      <a:accent4>
        <a:srgbClr val="FBBA00"/>
      </a:accent4>
      <a:accent5>
        <a:srgbClr val="CADFA1"/>
      </a:accent5>
      <a:accent6>
        <a:srgbClr val="EDE0D8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lue Background">
  <a:themeElements>
    <a:clrScheme name="MACRO">
      <a:dk1>
        <a:srgbClr val="009FE3"/>
      </a:dk1>
      <a:lt1>
        <a:srgbClr val="FFFFFF"/>
      </a:lt1>
      <a:dk2>
        <a:srgbClr val="053444"/>
      </a:dk2>
      <a:lt2>
        <a:srgbClr val="FFFDF0"/>
      </a:lt2>
      <a:accent1>
        <a:srgbClr val="E8BAD8"/>
      </a:accent1>
      <a:accent2>
        <a:srgbClr val="E84434"/>
      </a:accent2>
      <a:accent3>
        <a:srgbClr val="F28D34"/>
      </a:accent3>
      <a:accent4>
        <a:srgbClr val="FBBA00"/>
      </a:accent4>
      <a:accent5>
        <a:srgbClr val="CADFA1"/>
      </a:accent5>
      <a:accent6>
        <a:srgbClr val="EDE0D8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Dark Blue Background">
  <a:themeElements>
    <a:clrScheme name="MACRO">
      <a:dk1>
        <a:srgbClr val="009FE3"/>
      </a:dk1>
      <a:lt1>
        <a:srgbClr val="FFFFFF"/>
      </a:lt1>
      <a:dk2>
        <a:srgbClr val="053444"/>
      </a:dk2>
      <a:lt2>
        <a:srgbClr val="FFFDF0"/>
      </a:lt2>
      <a:accent1>
        <a:srgbClr val="E8BAD8"/>
      </a:accent1>
      <a:accent2>
        <a:srgbClr val="E84434"/>
      </a:accent2>
      <a:accent3>
        <a:srgbClr val="F28D34"/>
      </a:accent3>
      <a:accent4>
        <a:srgbClr val="FBBA00"/>
      </a:accent4>
      <a:accent5>
        <a:srgbClr val="CADFA1"/>
      </a:accent5>
      <a:accent6>
        <a:srgbClr val="EDE0D8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Image Background">
  <a:themeElements>
    <a:clrScheme name="MACRO">
      <a:dk1>
        <a:srgbClr val="009FE3"/>
      </a:dk1>
      <a:lt1>
        <a:srgbClr val="FFFFFF"/>
      </a:lt1>
      <a:dk2>
        <a:srgbClr val="053444"/>
      </a:dk2>
      <a:lt2>
        <a:srgbClr val="FFFDF0"/>
      </a:lt2>
      <a:accent1>
        <a:srgbClr val="E8BAD8"/>
      </a:accent1>
      <a:accent2>
        <a:srgbClr val="E84434"/>
      </a:accent2>
      <a:accent3>
        <a:srgbClr val="F28D34"/>
      </a:accent3>
      <a:accent4>
        <a:srgbClr val="FBBA00"/>
      </a:accent4>
      <a:accent5>
        <a:srgbClr val="CADFA1"/>
      </a:accent5>
      <a:accent6>
        <a:srgbClr val="EDE0D8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937A74FB5CFA478B83BF7D228AA472" ma:contentTypeVersion="11" ma:contentTypeDescription="Create a new document." ma:contentTypeScope="" ma:versionID="27717c4f7389a08abc6e7b99ac917d92">
  <xsd:schema xmlns:xsd="http://www.w3.org/2001/XMLSchema" xmlns:xs="http://www.w3.org/2001/XMLSchema" xmlns:p="http://schemas.microsoft.com/office/2006/metadata/properties" xmlns:ns2="f5aaa245-ff41-4eb6-a054-b63b23f045c2" targetNamespace="http://schemas.microsoft.com/office/2006/metadata/properties" ma:root="true" ma:fieldsID="14507d94ab34dc9b01447a3efd8fb86b" ns2:_="">
    <xsd:import namespace="f5aaa245-ff41-4eb6-a054-b63b23f045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aaa245-ff41-4eb6-a054-b63b23f045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/>
</file>

<file path=customXml/itemProps1.xml><?xml version="1.0" encoding="utf-8"?>
<ds:datastoreItem xmlns:ds="http://schemas.openxmlformats.org/officeDocument/2006/customXml" ds:itemID="{6E2D7D48-B241-4953-BBA4-F320BC2026CC}">
  <ds:schemaRefs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5aaa245-ff41-4eb6-a054-b63b23f045c2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4D3B90B-8748-4AC2-9DE0-6C283A3FDC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aaa245-ff41-4eb6-a054-b63b23f045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7E04757-5093-4425-A044-5AED360506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422</Words>
  <Application>Microsoft Office PowerPoint</Application>
  <PresentationFormat>Widescreen</PresentationFormat>
  <Paragraphs>77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Aptos</vt:lpstr>
      <vt:lpstr>Arial</vt:lpstr>
      <vt:lpstr>Calibri</vt:lpstr>
      <vt:lpstr>IBM Plex Sans</vt:lpstr>
      <vt:lpstr>IBM Plex Serif</vt:lpstr>
      <vt:lpstr>IBM Plex Serif Light</vt:lpstr>
      <vt:lpstr>White Background</vt:lpstr>
      <vt:lpstr>Blue Background</vt:lpstr>
      <vt:lpstr>Dark Blue Background</vt:lpstr>
      <vt:lpstr>Image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Brenchley</dc:creator>
  <cp:lastModifiedBy>Levente Marton</cp:lastModifiedBy>
  <cp:revision>172</cp:revision>
  <dcterms:created xsi:type="dcterms:W3CDTF">2024-04-09T11:02:12Z</dcterms:created>
  <dcterms:modified xsi:type="dcterms:W3CDTF">2024-08-07T10:10:36Z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0x01010060414C7C137F7741A8CB90DC56BE6361</vt:lpwstr>
  </property>
  <property fmtid="{D5CDD505-2E9C-101B-9397-08002B2CF9AE}" pid="3" name="MSIP_Label_ff528e02-ab69-43a8-9134-6d8d1b0c706c_Enabled">
    <vt:lpwstr>true</vt:lpwstr>
  </property>
  <property fmtid="{D5CDD505-2E9C-101B-9397-08002B2CF9AE}" pid="4" name="MSIP_Label_ff528e02-ab69-43a8-9134-6d8d1b0c706c_SetDate">
    <vt:lpwstr>2024-04-30T04:08:09Z</vt:lpwstr>
  </property>
  <property fmtid="{D5CDD505-2E9C-101B-9397-08002B2CF9AE}" pid="5" name="MSIP_Label_ff528e02-ab69-43a8-9134-6d8d1b0c706c_Method">
    <vt:lpwstr>Standard</vt:lpwstr>
  </property>
  <property fmtid="{D5CDD505-2E9C-101B-9397-08002B2CF9AE}" pid="6" name="MSIP_Label_ff528e02-ab69-43a8-9134-6d8d1b0c706c_Name">
    <vt:lpwstr>ff528e02-ab69-43a8-9134-6d8d1b0c706c</vt:lpwstr>
  </property>
  <property fmtid="{D5CDD505-2E9C-101B-9397-08002B2CF9AE}" pid="7" name="MSIP_Label_ff528e02-ab69-43a8-9134-6d8d1b0c706c_SiteId">
    <vt:lpwstr>f9300280-65a0-46f8-a18c-a296431980f5</vt:lpwstr>
  </property>
  <property fmtid="{D5CDD505-2E9C-101B-9397-08002B2CF9AE}" pid="8" name="MSIP_Label_ff528e02-ab69-43a8-9134-6d8d1b0c706c_ActionId">
    <vt:lpwstr>e711bcdb-dffa-4b5c-bc0b-222fb1585bdd</vt:lpwstr>
  </property>
  <property fmtid="{D5CDD505-2E9C-101B-9397-08002B2CF9AE}" pid="9" name="MSIP_Label_ff528e02-ab69-43a8-9134-6d8d1b0c706c_ContentBits">
    <vt:lpwstr>2</vt:lpwstr>
  </property>
  <property fmtid="{D5CDD505-2E9C-101B-9397-08002B2CF9AE}" pid="10" name="ClassificationContentMarkingFooterLocations">
    <vt:lpwstr>White Background:7\Blue Background:7\Dark Blue Background:7\Image Background:7</vt:lpwstr>
  </property>
  <property fmtid="{D5CDD505-2E9C-101B-9397-08002B2CF9AE}" pid="11" name="ClassificationContentMarkingFooterText">
    <vt:lpwstr>Classification - Public</vt:lpwstr>
  </property>
</Properties>
</file>