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65" r:id="rId5"/>
    <p:sldId id="263" r:id="rId6"/>
    <p:sldId id="267" r:id="rId7"/>
    <p:sldId id="266" r:id="rId8"/>
    <p:sldId id="268" r:id="rId9"/>
    <p:sldId id="270" r:id="rId10"/>
    <p:sldId id="271" r:id="rId11"/>
    <p:sldId id="272" r:id="rId12"/>
    <p:sldId id="273" r:id="rId13"/>
    <p:sldId id="274" r:id="rId14"/>
    <p:sldId id="275" r:id="rId15"/>
    <p:sldId id="276" r:id="rId16"/>
    <p:sldId id="277" r:id="rId17"/>
    <p:sldId id="278"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89E"/>
    <a:srgbClr val="FCE1DD"/>
    <a:srgbClr val="FEFEFE"/>
    <a:srgbClr val="23334B"/>
    <a:srgbClr val="B4C3D6"/>
    <a:srgbClr val="DD7694"/>
    <a:srgbClr val="FDE2D7"/>
    <a:srgbClr val="F4AD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na Airoldi" userId="S::naiana.airoldi@macegroup.com::cd44dd68-6cc6-44f2-b6f8-f63053f568a4" providerId="AD" clId="Web-{7ECAED09-AD4A-4A3A-AC84-C2645738C777}"/>
    <pc:docChg chg="modSld">
      <pc:chgData name="Naiana Airoldi" userId="S::naiana.airoldi@macegroup.com::cd44dd68-6cc6-44f2-b6f8-f63053f568a4" providerId="AD" clId="Web-{7ECAED09-AD4A-4A3A-AC84-C2645738C777}" dt="2024-05-15T14:14:00.754" v="11" actId="1076"/>
      <pc:docMkLst>
        <pc:docMk/>
      </pc:docMkLst>
      <pc:sldChg chg="modSp">
        <pc:chgData name="Naiana Airoldi" userId="S::naiana.airoldi@macegroup.com::cd44dd68-6cc6-44f2-b6f8-f63053f568a4" providerId="AD" clId="Web-{7ECAED09-AD4A-4A3A-AC84-C2645738C777}" dt="2024-05-15T14:14:00.754" v="11" actId="1076"/>
        <pc:sldMkLst>
          <pc:docMk/>
          <pc:sldMk cId="1806134484" sldId="279"/>
        </pc:sldMkLst>
        <pc:spChg chg="mod">
          <ac:chgData name="Naiana Airoldi" userId="S::naiana.airoldi@macegroup.com::cd44dd68-6cc6-44f2-b6f8-f63053f568a4" providerId="AD" clId="Web-{7ECAED09-AD4A-4A3A-AC84-C2645738C777}" dt="2024-05-15T14:13:45.848" v="7" actId="20577"/>
          <ac:spMkLst>
            <pc:docMk/>
            <pc:sldMk cId="1806134484" sldId="279"/>
            <ac:spMk id="3" creationId="{B9B86CD0-5F72-FFFB-296A-4941326DA212}"/>
          </ac:spMkLst>
        </pc:spChg>
        <pc:spChg chg="mod">
          <ac:chgData name="Naiana Airoldi" userId="S::naiana.airoldi@macegroup.com::cd44dd68-6cc6-44f2-b6f8-f63053f568a4" providerId="AD" clId="Web-{7ECAED09-AD4A-4A3A-AC84-C2645738C777}" dt="2024-05-15T14:13:55.285" v="10" actId="20577"/>
          <ac:spMkLst>
            <pc:docMk/>
            <pc:sldMk cId="1806134484" sldId="279"/>
            <ac:spMk id="8" creationId="{B18ED472-629F-DD56-A3FB-C619D5399BBE}"/>
          </ac:spMkLst>
        </pc:spChg>
        <pc:spChg chg="mod">
          <ac:chgData name="Naiana Airoldi" userId="S::naiana.airoldi@macegroup.com::cd44dd68-6cc6-44f2-b6f8-f63053f568a4" providerId="AD" clId="Web-{7ECAED09-AD4A-4A3A-AC84-C2645738C777}" dt="2024-05-15T14:14:00.754" v="11" actId="1076"/>
          <ac:spMkLst>
            <pc:docMk/>
            <pc:sldMk cId="1806134484" sldId="279"/>
            <ac:spMk id="9" creationId="{7514B5A9-7601-9EB3-2EC5-9314C7A265EC}"/>
          </ac:spMkLst>
        </pc:spChg>
      </pc:sldChg>
    </pc:docChg>
  </pc:docChgLst>
  <pc:docChgLst>
    <pc:chgData name="Lynda Martin" userId="S::lynda.martin@macegroup.com::df62fdc5-a0d7-45cb-b105-4f77fc903a96" providerId="AD" clId="Web-{46CD0A78-08AF-7BF0-FB17-A36D7D3D3609}"/>
    <pc:docChg chg="modSld">
      <pc:chgData name="Lynda Martin" userId="S::lynda.martin@macegroup.com::df62fdc5-a0d7-45cb-b105-4f77fc903a96" providerId="AD" clId="Web-{46CD0A78-08AF-7BF0-FB17-A36D7D3D3609}" dt="2024-05-21T10:47:53.683" v="2" actId="20577"/>
      <pc:docMkLst>
        <pc:docMk/>
      </pc:docMkLst>
      <pc:sldChg chg="modSp">
        <pc:chgData name="Lynda Martin" userId="S::lynda.martin@macegroup.com::df62fdc5-a0d7-45cb-b105-4f77fc903a96" providerId="AD" clId="Web-{46CD0A78-08AF-7BF0-FB17-A36D7D3D3609}" dt="2024-05-21T10:47:29.402" v="1" actId="20577"/>
        <pc:sldMkLst>
          <pc:docMk/>
          <pc:sldMk cId="2725652154" sldId="265"/>
        </pc:sldMkLst>
        <pc:spChg chg="mod">
          <ac:chgData name="Lynda Martin" userId="S::lynda.martin@macegroup.com::df62fdc5-a0d7-45cb-b105-4f77fc903a96" providerId="AD" clId="Web-{46CD0A78-08AF-7BF0-FB17-A36D7D3D3609}" dt="2024-05-21T10:47:29.402" v="1" actId="20577"/>
          <ac:spMkLst>
            <pc:docMk/>
            <pc:sldMk cId="2725652154" sldId="265"/>
            <ac:spMk id="2" creationId="{28A4F06D-CDFA-4353-DDA7-C361FE919EAF}"/>
          </ac:spMkLst>
        </pc:spChg>
      </pc:sldChg>
      <pc:sldChg chg="modSp">
        <pc:chgData name="Lynda Martin" userId="S::lynda.martin@macegroup.com::df62fdc5-a0d7-45cb-b105-4f77fc903a96" providerId="AD" clId="Web-{46CD0A78-08AF-7BF0-FB17-A36D7D3D3609}" dt="2024-05-21T10:47:53.683" v="2" actId="20577"/>
        <pc:sldMkLst>
          <pc:docMk/>
          <pc:sldMk cId="1806134484" sldId="279"/>
        </pc:sldMkLst>
        <pc:spChg chg="mod">
          <ac:chgData name="Lynda Martin" userId="S::lynda.martin@macegroup.com::df62fdc5-a0d7-45cb-b105-4f77fc903a96" providerId="AD" clId="Web-{46CD0A78-08AF-7BF0-FB17-A36D7D3D3609}" dt="2024-05-21T10:47:53.683" v="2" actId="20577"/>
          <ac:spMkLst>
            <pc:docMk/>
            <pc:sldMk cId="1806134484" sldId="279"/>
            <ac:spMk id="9" creationId="{7514B5A9-7601-9EB3-2EC5-9314C7A265EC}"/>
          </ac:spMkLst>
        </pc:spChg>
      </pc:sldChg>
    </pc:docChg>
  </pc:docChgLst>
  <pc:docChgLst>
    <pc:chgData name="Lynda Martin" userId="S::lynda.martin@macegroup.com::df62fdc5-a0d7-45cb-b105-4f77fc903a96" providerId="AD" clId="Web-{97242E34-DD84-B6E9-A65B-83EE12E40A3A}"/>
    <pc:docChg chg="modSld">
      <pc:chgData name="Lynda Martin" userId="S::lynda.martin@macegroup.com::df62fdc5-a0d7-45cb-b105-4f77fc903a96" providerId="AD" clId="Web-{97242E34-DD84-B6E9-A65B-83EE12E40A3A}" dt="2024-05-15T12:16:44.217" v="14" actId="20577"/>
      <pc:docMkLst>
        <pc:docMk/>
      </pc:docMkLst>
      <pc:sldChg chg="modSp">
        <pc:chgData name="Lynda Martin" userId="S::lynda.martin@macegroup.com::df62fdc5-a0d7-45cb-b105-4f77fc903a96" providerId="AD" clId="Web-{97242E34-DD84-B6E9-A65B-83EE12E40A3A}" dt="2024-05-15T12:16:44.217" v="14" actId="20577"/>
        <pc:sldMkLst>
          <pc:docMk/>
          <pc:sldMk cId="2725652154" sldId="265"/>
        </pc:sldMkLst>
        <pc:spChg chg="mod">
          <ac:chgData name="Lynda Martin" userId="S::lynda.martin@macegroup.com::df62fdc5-a0d7-45cb-b105-4f77fc903a96" providerId="AD" clId="Web-{97242E34-DD84-B6E9-A65B-83EE12E40A3A}" dt="2024-05-15T12:16:44.217" v="14" actId="20577"/>
          <ac:spMkLst>
            <pc:docMk/>
            <pc:sldMk cId="2725652154" sldId="265"/>
            <ac:spMk id="2" creationId="{28A4F06D-CDFA-4353-DDA7-C361FE919EAF}"/>
          </ac:spMkLst>
        </pc:spChg>
      </pc:sldChg>
    </pc:docChg>
  </pc:docChgLst>
  <pc:docChgLst>
    <pc:chgData name="Naiana Airoldi" userId="S::naiana.airoldi@macegroup.com::cd44dd68-6cc6-44f2-b6f8-f63053f568a4" providerId="AD" clId="Web-{084567ED-A22E-7DB4-9B95-E5E1492C1254}"/>
    <pc:docChg chg="addSld delSld modSld sldOrd">
      <pc:chgData name="Naiana Airoldi" userId="S::naiana.airoldi@macegroup.com::cd44dd68-6cc6-44f2-b6f8-f63053f568a4" providerId="AD" clId="Web-{084567ED-A22E-7DB4-9B95-E5E1492C1254}" dt="2024-05-15T12:56:58.887" v="307" actId="1076"/>
      <pc:docMkLst>
        <pc:docMk/>
      </pc:docMkLst>
      <pc:sldChg chg="modSp">
        <pc:chgData name="Naiana Airoldi" userId="S::naiana.airoldi@macegroup.com::cd44dd68-6cc6-44f2-b6f8-f63053f568a4" providerId="AD" clId="Web-{084567ED-A22E-7DB4-9B95-E5E1492C1254}" dt="2024-05-15T12:22:46.639" v="2"/>
        <pc:sldMkLst>
          <pc:docMk/>
          <pc:sldMk cId="3127745726" sldId="263"/>
        </pc:sldMkLst>
        <pc:picChg chg="mod modCrop">
          <ac:chgData name="Naiana Airoldi" userId="S::naiana.airoldi@macegroup.com::cd44dd68-6cc6-44f2-b6f8-f63053f568a4" providerId="AD" clId="Web-{084567ED-A22E-7DB4-9B95-E5E1492C1254}" dt="2024-05-15T12:22:46.639" v="2"/>
          <ac:picMkLst>
            <pc:docMk/>
            <pc:sldMk cId="3127745726" sldId="263"/>
            <ac:picMk id="6" creationId="{55BD2358-214D-4E9C-7CA1-CA5270A9EDE2}"/>
          </ac:picMkLst>
        </pc:picChg>
      </pc:sldChg>
      <pc:sldChg chg="modSp">
        <pc:chgData name="Naiana Airoldi" userId="S::naiana.airoldi@macegroup.com::cd44dd68-6cc6-44f2-b6f8-f63053f568a4" providerId="AD" clId="Web-{084567ED-A22E-7DB4-9B95-E5E1492C1254}" dt="2024-05-15T12:23:28.687" v="10"/>
        <pc:sldMkLst>
          <pc:docMk/>
          <pc:sldMk cId="2025835941" sldId="266"/>
        </pc:sldMkLst>
        <pc:picChg chg="mod">
          <ac:chgData name="Naiana Airoldi" userId="S::naiana.airoldi@macegroup.com::cd44dd68-6cc6-44f2-b6f8-f63053f568a4" providerId="AD" clId="Web-{084567ED-A22E-7DB4-9B95-E5E1492C1254}" dt="2024-05-15T12:23:28.687" v="10"/>
          <ac:picMkLst>
            <pc:docMk/>
            <pc:sldMk cId="2025835941" sldId="266"/>
            <ac:picMk id="6" creationId="{D77F22E0-71E1-6339-A86B-B35A2C6BB3C1}"/>
          </ac:picMkLst>
        </pc:picChg>
      </pc:sldChg>
      <pc:sldChg chg="modSp">
        <pc:chgData name="Naiana Airoldi" userId="S::naiana.airoldi@macegroup.com::cd44dd68-6cc6-44f2-b6f8-f63053f568a4" providerId="AD" clId="Web-{084567ED-A22E-7DB4-9B95-E5E1492C1254}" dt="2024-05-15T12:23:18.233" v="9"/>
        <pc:sldMkLst>
          <pc:docMk/>
          <pc:sldMk cId="991908342" sldId="267"/>
        </pc:sldMkLst>
        <pc:picChg chg="mod">
          <ac:chgData name="Naiana Airoldi" userId="S::naiana.airoldi@macegroup.com::cd44dd68-6cc6-44f2-b6f8-f63053f568a4" providerId="AD" clId="Web-{084567ED-A22E-7DB4-9B95-E5E1492C1254}" dt="2024-05-15T12:23:09.655" v="7"/>
          <ac:picMkLst>
            <pc:docMk/>
            <pc:sldMk cId="991908342" sldId="267"/>
            <ac:picMk id="11" creationId="{27CC31B7-5CAF-D14A-7D4B-4B006141FBD2}"/>
          </ac:picMkLst>
        </pc:picChg>
        <pc:picChg chg="mod">
          <ac:chgData name="Naiana Airoldi" userId="S::naiana.airoldi@macegroup.com::cd44dd68-6cc6-44f2-b6f8-f63053f568a4" providerId="AD" clId="Web-{084567ED-A22E-7DB4-9B95-E5E1492C1254}" dt="2024-05-15T12:23:18.233" v="9"/>
          <ac:picMkLst>
            <pc:docMk/>
            <pc:sldMk cId="991908342" sldId="267"/>
            <ac:picMk id="13" creationId="{3BEE17A1-4FF1-A187-8556-F90A89613CFD}"/>
          </ac:picMkLst>
        </pc:picChg>
        <pc:picChg chg="mod modCrop">
          <ac:chgData name="Naiana Airoldi" userId="S::naiana.airoldi@macegroup.com::cd44dd68-6cc6-44f2-b6f8-f63053f568a4" providerId="AD" clId="Web-{084567ED-A22E-7DB4-9B95-E5E1492C1254}" dt="2024-05-15T12:23:04.780" v="5"/>
          <ac:picMkLst>
            <pc:docMk/>
            <pc:sldMk cId="991908342" sldId="267"/>
            <ac:picMk id="17" creationId="{BC039414-3BF2-33C2-217A-EBDF5A0F6A76}"/>
          </ac:picMkLst>
        </pc:picChg>
        <pc:picChg chg="mod">
          <ac:chgData name="Naiana Airoldi" userId="S::naiana.airoldi@macegroup.com::cd44dd68-6cc6-44f2-b6f8-f63053f568a4" providerId="AD" clId="Web-{084567ED-A22E-7DB4-9B95-E5E1492C1254}" dt="2024-05-15T12:23:12.780" v="8"/>
          <ac:picMkLst>
            <pc:docMk/>
            <pc:sldMk cId="991908342" sldId="267"/>
            <ac:picMk id="20" creationId="{9FE80324-53E0-11A9-24EF-4C3D1B4DCABC}"/>
          </ac:picMkLst>
        </pc:picChg>
        <pc:picChg chg="mod">
          <ac:chgData name="Naiana Airoldi" userId="S::naiana.airoldi@macegroup.com::cd44dd68-6cc6-44f2-b6f8-f63053f568a4" providerId="AD" clId="Web-{084567ED-A22E-7DB4-9B95-E5E1492C1254}" dt="2024-05-15T12:23:07.921" v="6"/>
          <ac:picMkLst>
            <pc:docMk/>
            <pc:sldMk cId="991908342" sldId="267"/>
            <ac:picMk id="23" creationId="{AA6AC0B7-D4D0-C62A-816F-95726DB135AD}"/>
          </ac:picMkLst>
        </pc:picChg>
      </pc:sldChg>
      <pc:sldChg chg="modSp">
        <pc:chgData name="Naiana Airoldi" userId="S::naiana.airoldi@macegroup.com::cd44dd68-6cc6-44f2-b6f8-f63053f568a4" providerId="AD" clId="Web-{084567ED-A22E-7DB4-9B95-E5E1492C1254}" dt="2024-05-15T12:25:33.956" v="26" actId="1076"/>
        <pc:sldMkLst>
          <pc:docMk/>
          <pc:sldMk cId="3690974656" sldId="268"/>
        </pc:sldMkLst>
        <pc:picChg chg="mod">
          <ac:chgData name="Naiana Airoldi" userId="S::naiana.airoldi@macegroup.com::cd44dd68-6cc6-44f2-b6f8-f63053f568a4" providerId="AD" clId="Web-{084567ED-A22E-7DB4-9B95-E5E1492C1254}" dt="2024-05-15T12:25:33.956" v="26" actId="1076"/>
          <ac:picMkLst>
            <pc:docMk/>
            <pc:sldMk cId="3690974656" sldId="268"/>
            <ac:picMk id="8" creationId="{871D31BB-7328-A9FD-55D2-4AB71A60F1F9}"/>
          </ac:picMkLst>
        </pc:picChg>
        <pc:picChg chg="mod">
          <ac:chgData name="Naiana Airoldi" userId="S::naiana.airoldi@macegroup.com::cd44dd68-6cc6-44f2-b6f8-f63053f568a4" providerId="AD" clId="Web-{084567ED-A22E-7DB4-9B95-E5E1492C1254}" dt="2024-05-15T12:23:38.343" v="12"/>
          <ac:picMkLst>
            <pc:docMk/>
            <pc:sldMk cId="3690974656" sldId="268"/>
            <ac:picMk id="12" creationId="{61061416-2B06-7EF8-D9A6-3CD94A738079}"/>
          </ac:picMkLst>
        </pc:picChg>
        <pc:picChg chg="mod">
          <ac:chgData name="Naiana Airoldi" userId="S::naiana.airoldi@macegroup.com::cd44dd68-6cc6-44f2-b6f8-f63053f568a4" providerId="AD" clId="Web-{084567ED-A22E-7DB4-9B95-E5E1492C1254}" dt="2024-05-15T12:23:38.390" v="13"/>
          <ac:picMkLst>
            <pc:docMk/>
            <pc:sldMk cId="3690974656" sldId="268"/>
            <ac:picMk id="14" creationId="{AA8A5636-1FB3-E34B-6AD7-D981F2BF7BFE}"/>
          </ac:picMkLst>
        </pc:picChg>
      </pc:sldChg>
      <pc:sldChg chg="modSp">
        <pc:chgData name="Naiana Airoldi" userId="S::naiana.airoldi@macegroup.com::cd44dd68-6cc6-44f2-b6f8-f63053f568a4" providerId="AD" clId="Web-{084567ED-A22E-7DB4-9B95-E5E1492C1254}" dt="2024-05-15T12:23:44.015" v="14"/>
        <pc:sldMkLst>
          <pc:docMk/>
          <pc:sldMk cId="2631840815" sldId="270"/>
        </pc:sldMkLst>
        <pc:picChg chg="mod">
          <ac:chgData name="Naiana Airoldi" userId="S::naiana.airoldi@macegroup.com::cd44dd68-6cc6-44f2-b6f8-f63053f568a4" providerId="AD" clId="Web-{084567ED-A22E-7DB4-9B95-E5E1492C1254}" dt="2024-05-15T12:23:44.015" v="14"/>
          <ac:picMkLst>
            <pc:docMk/>
            <pc:sldMk cId="2631840815" sldId="270"/>
            <ac:picMk id="6" creationId="{A69AE9F4-65D8-2096-0E09-8CB897774615}"/>
          </ac:picMkLst>
        </pc:picChg>
      </pc:sldChg>
      <pc:sldChg chg="modSp">
        <pc:chgData name="Naiana Airoldi" userId="S::naiana.airoldi@macegroup.com::cd44dd68-6cc6-44f2-b6f8-f63053f568a4" providerId="AD" clId="Web-{084567ED-A22E-7DB4-9B95-E5E1492C1254}" dt="2024-05-15T12:23:50.484" v="15"/>
        <pc:sldMkLst>
          <pc:docMk/>
          <pc:sldMk cId="105176335" sldId="271"/>
        </pc:sldMkLst>
        <pc:picChg chg="mod">
          <ac:chgData name="Naiana Airoldi" userId="S::naiana.airoldi@macegroup.com::cd44dd68-6cc6-44f2-b6f8-f63053f568a4" providerId="AD" clId="Web-{084567ED-A22E-7DB4-9B95-E5E1492C1254}" dt="2024-05-15T12:23:50.484" v="15"/>
          <ac:picMkLst>
            <pc:docMk/>
            <pc:sldMk cId="105176335" sldId="271"/>
            <ac:picMk id="7" creationId="{B8C34C24-CB8E-D6CF-A210-664BA33E31E2}"/>
          </ac:picMkLst>
        </pc:picChg>
      </pc:sldChg>
      <pc:sldChg chg="modSp">
        <pc:chgData name="Naiana Airoldi" userId="S::naiana.airoldi@macegroup.com::cd44dd68-6cc6-44f2-b6f8-f63053f568a4" providerId="AD" clId="Web-{084567ED-A22E-7DB4-9B95-E5E1492C1254}" dt="2024-05-15T12:23:53.656" v="16"/>
        <pc:sldMkLst>
          <pc:docMk/>
          <pc:sldMk cId="436330012" sldId="272"/>
        </pc:sldMkLst>
        <pc:picChg chg="mod">
          <ac:chgData name="Naiana Airoldi" userId="S::naiana.airoldi@macegroup.com::cd44dd68-6cc6-44f2-b6f8-f63053f568a4" providerId="AD" clId="Web-{084567ED-A22E-7DB4-9B95-E5E1492C1254}" dt="2024-05-15T12:23:53.656" v="16"/>
          <ac:picMkLst>
            <pc:docMk/>
            <pc:sldMk cId="436330012" sldId="272"/>
            <ac:picMk id="6" creationId="{E8EB81F5-CA37-FD49-3343-D11718AEF353}"/>
          </ac:picMkLst>
        </pc:picChg>
      </pc:sldChg>
      <pc:sldChg chg="modSp">
        <pc:chgData name="Naiana Airoldi" userId="S::naiana.airoldi@macegroup.com::cd44dd68-6cc6-44f2-b6f8-f63053f568a4" providerId="AD" clId="Web-{084567ED-A22E-7DB4-9B95-E5E1492C1254}" dt="2024-05-15T12:23:58.953" v="17"/>
        <pc:sldMkLst>
          <pc:docMk/>
          <pc:sldMk cId="3700624676" sldId="273"/>
        </pc:sldMkLst>
        <pc:picChg chg="mod">
          <ac:chgData name="Naiana Airoldi" userId="S::naiana.airoldi@macegroup.com::cd44dd68-6cc6-44f2-b6f8-f63053f568a4" providerId="AD" clId="Web-{084567ED-A22E-7DB4-9B95-E5E1492C1254}" dt="2024-05-15T12:23:58.953" v="17"/>
          <ac:picMkLst>
            <pc:docMk/>
            <pc:sldMk cId="3700624676" sldId="273"/>
            <ac:picMk id="7" creationId="{CD4C7290-93E3-980C-FCE8-BA9D18B56849}"/>
          </ac:picMkLst>
        </pc:picChg>
      </pc:sldChg>
      <pc:sldChg chg="modSp">
        <pc:chgData name="Naiana Airoldi" userId="S::naiana.airoldi@macegroup.com::cd44dd68-6cc6-44f2-b6f8-f63053f568a4" providerId="AD" clId="Web-{084567ED-A22E-7DB4-9B95-E5E1492C1254}" dt="2024-05-15T12:24:04.204" v="19"/>
        <pc:sldMkLst>
          <pc:docMk/>
          <pc:sldMk cId="1527716986" sldId="274"/>
        </pc:sldMkLst>
        <pc:picChg chg="mod">
          <ac:chgData name="Naiana Airoldi" userId="S::naiana.airoldi@macegroup.com::cd44dd68-6cc6-44f2-b6f8-f63053f568a4" providerId="AD" clId="Web-{084567ED-A22E-7DB4-9B95-E5E1492C1254}" dt="2024-05-15T12:24:04.157" v="18"/>
          <ac:picMkLst>
            <pc:docMk/>
            <pc:sldMk cId="1527716986" sldId="274"/>
            <ac:picMk id="6" creationId="{BB840CED-E5E2-D7D7-0E65-CD768CCE6872}"/>
          </ac:picMkLst>
        </pc:picChg>
        <pc:picChg chg="mod">
          <ac:chgData name="Naiana Airoldi" userId="S::naiana.airoldi@macegroup.com::cd44dd68-6cc6-44f2-b6f8-f63053f568a4" providerId="AD" clId="Web-{084567ED-A22E-7DB4-9B95-E5E1492C1254}" dt="2024-05-15T12:24:04.204" v="19"/>
          <ac:picMkLst>
            <pc:docMk/>
            <pc:sldMk cId="1527716986" sldId="274"/>
            <ac:picMk id="9" creationId="{518F57D9-13F0-4EBE-9E86-ED4F4662A2E8}"/>
          </ac:picMkLst>
        </pc:picChg>
      </pc:sldChg>
      <pc:sldChg chg="modSp">
        <pc:chgData name="Naiana Airoldi" userId="S::naiana.airoldi@macegroup.com::cd44dd68-6cc6-44f2-b6f8-f63053f568a4" providerId="AD" clId="Web-{084567ED-A22E-7DB4-9B95-E5E1492C1254}" dt="2024-05-15T12:24:13.063" v="23"/>
        <pc:sldMkLst>
          <pc:docMk/>
          <pc:sldMk cId="3958875536" sldId="275"/>
        </pc:sldMkLst>
        <pc:picChg chg="mod">
          <ac:chgData name="Naiana Airoldi" userId="S::naiana.airoldi@macegroup.com::cd44dd68-6cc6-44f2-b6f8-f63053f568a4" providerId="AD" clId="Web-{084567ED-A22E-7DB4-9B95-E5E1492C1254}" dt="2024-05-15T12:24:13.001" v="20"/>
          <ac:picMkLst>
            <pc:docMk/>
            <pc:sldMk cId="3958875536" sldId="275"/>
            <ac:picMk id="7" creationId="{CBCB4482-A69C-BF78-BD9B-1C43D3E1C256}"/>
          </ac:picMkLst>
        </pc:picChg>
        <pc:picChg chg="mod">
          <ac:chgData name="Naiana Airoldi" userId="S::naiana.airoldi@macegroup.com::cd44dd68-6cc6-44f2-b6f8-f63053f568a4" providerId="AD" clId="Web-{084567ED-A22E-7DB4-9B95-E5E1492C1254}" dt="2024-05-15T12:24:13.001" v="21"/>
          <ac:picMkLst>
            <pc:docMk/>
            <pc:sldMk cId="3958875536" sldId="275"/>
            <ac:picMk id="10" creationId="{0FF85AF5-4A9F-688B-E710-921D42557D99}"/>
          </ac:picMkLst>
        </pc:picChg>
        <pc:picChg chg="mod">
          <ac:chgData name="Naiana Airoldi" userId="S::naiana.airoldi@macegroup.com::cd44dd68-6cc6-44f2-b6f8-f63053f568a4" providerId="AD" clId="Web-{084567ED-A22E-7DB4-9B95-E5E1492C1254}" dt="2024-05-15T12:24:13.001" v="22"/>
          <ac:picMkLst>
            <pc:docMk/>
            <pc:sldMk cId="3958875536" sldId="275"/>
            <ac:picMk id="12" creationId="{29FE4287-25E6-1D5D-6CEA-61CBAF565839}"/>
          </ac:picMkLst>
        </pc:picChg>
        <pc:picChg chg="mod">
          <ac:chgData name="Naiana Airoldi" userId="S::naiana.airoldi@macegroup.com::cd44dd68-6cc6-44f2-b6f8-f63053f568a4" providerId="AD" clId="Web-{084567ED-A22E-7DB4-9B95-E5E1492C1254}" dt="2024-05-15T12:24:13.063" v="23"/>
          <ac:picMkLst>
            <pc:docMk/>
            <pc:sldMk cId="3958875536" sldId="275"/>
            <ac:picMk id="14" creationId="{935899EA-69BB-1FBE-95EF-353B0053CCBA}"/>
          </ac:picMkLst>
        </pc:picChg>
      </pc:sldChg>
      <pc:sldChg chg="modSp">
        <pc:chgData name="Naiana Airoldi" userId="S::naiana.airoldi@macegroup.com::cd44dd68-6cc6-44f2-b6f8-f63053f568a4" providerId="AD" clId="Web-{084567ED-A22E-7DB4-9B95-E5E1492C1254}" dt="2024-05-15T12:24:18.892" v="24"/>
        <pc:sldMkLst>
          <pc:docMk/>
          <pc:sldMk cId="392341080" sldId="276"/>
        </pc:sldMkLst>
        <pc:picChg chg="mod">
          <ac:chgData name="Naiana Airoldi" userId="S::naiana.airoldi@macegroup.com::cd44dd68-6cc6-44f2-b6f8-f63053f568a4" providerId="AD" clId="Web-{084567ED-A22E-7DB4-9B95-E5E1492C1254}" dt="2024-05-15T12:24:18.892" v="24"/>
          <ac:picMkLst>
            <pc:docMk/>
            <pc:sldMk cId="392341080" sldId="276"/>
            <ac:picMk id="6" creationId="{084A785C-9E4A-ED36-D094-0FE9CF37E708}"/>
          </ac:picMkLst>
        </pc:picChg>
      </pc:sldChg>
      <pc:sldChg chg="modSp">
        <pc:chgData name="Naiana Airoldi" userId="S::naiana.airoldi@macegroup.com::cd44dd68-6cc6-44f2-b6f8-f63053f568a4" providerId="AD" clId="Web-{084567ED-A22E-7DB4-9B95-E5E1492C1254}" dt="2024-05-15T12:24:23.376" v="25"/>
        <pc:sldMkLst>
          <pc:docMk/>
          <pc:sldMk cId="1293050981" sldId="277"/>
        </pc:sldMkLst>
        <pc:picChg chg="mod">
          <ac:chgData name="Naiana Airoldi" userId="S::naiana.airoldi@macegroup.com::cd44dd68-6cc6-44f2-b6f8-f63053f568a4" providerId="AD" clId="Web-{084567ED-A22E-7DB4-9B95-E5E1492C1254}" dt="2024-05-15T12:24:23.376" v="25"/>
          <ac:picMkLst>
            <pc:docMk/>
            <pc:sldMk cId="1293050981" sldId="277"/>
            <ac:picMk id="7" creationId="{D574E6DE-A900-23D4-F2E7-E05513199815}"/>
          </ac:picMkLst>
        </pc:picChg>
      </pc:sldChg>
      <pc:sldChg chg="addSp delSp modSp add replId">
        <pc:chgData name="Naiana Airoldi" userId="S::naiana.airoldi@macegroup.com::cd44dd68-6cc6-44f2-b6f8-f63053f568a4" providerId="AD" clId="Web-{084567ED-A22E-7DB4-9B95-E5E1492C1254}" dt="2024-05-15T12:46:50.447" v="220" actId="1076"/>
        <pc:sldMkLst>
          <pc:docMk/>
          <pc:sldMk cId="2438818339" sldId="278"/>
        </pc:sldMkLst>
        <pc:spChg chg="mod">
          <ac:chgData name="Naiana Airoldi" userId="S::naiana.airoldi@macegroup.com::cd44dd68-6cc6-44f2-b6f8-f63053f568a4" providerId="AD" clId="Web-{084567ED-A22E-7DB4-9B95-E5E1492C1254}" dt="2024-05-15T12:28:45.040" v="50" actId="20577"/>
          <ac:spMkLst>
            <pc:docMk/>
            <pc:sldMk cId="2438818339" sldId="278"/>
            <ac:spMk id="3" creationId="{B9B86CD0-5F72-FFFB-296A-4941326DA212}"/>
          </ac:spMkLst>
        </pc:spChg>
        <pc:spChg chg="mod">
          <ac:chgData name="Naiana Airoldi" userId="S::naiana.airoldi@macegroup.com::cd44dd68-6cc6-44f2-b6f8-f63053f568a4" providerId="AD" clId="Web-{084567ED-A22E-7DB4-9B95-E5E1492C1254}" dt="2024-05-15T12:28:39.680" v="48" actId="20577"/>
          <ac:spMkLst>
            <pc:docMk/>
            <pc:sldMk cId="2438818339" sldId="278"/>
            <ac:spMk id="4" creationId="{01F2DEF9-C982-345A-2CDB-4D5EDA4C09A7}"/>
          </ac:spMkLst>
        </pc:spChg>
        <pc:spChg chg="add mod">
          <ac:chgData name="Naiana Airoldi" userId="S::naiana.airoldi@macegroup.com::cd44dd68-6cc6-44f2-b6f8-f63053f568a4" providerId="AD" clId="Web-{084567ED-A22E-7DB4-9B95-E5E1492C1254}" dt="2024-05-15T12:37:20.727" v="93" actId="1076"/>
          <ac:spMkLst>
            <pc:docMk/>
            <pc:sldMk cId="2438818339" sldId="278"/>
            <ac:spMk id="5" creationId="{C2294F00-163D-2574-FAB6-D5374BF27E84}"/>
          </ac:spMkLst>
        </pc:spChg>
        <pc:spChg chg="add mod">
          <ac:chgData name="Naiana Airoldi" userId="S::naiana.airoldi@macegroup.com::cd44dd68-6cc6-44f2-b6f8-f63053f568a4" providerId="AD" clId="Web-{084567ED-A22E-7DB4-9B95-E5E1492C1254}" dt="2024-05-15T12:44:55.194" v="191" actId="1076"/>
          <ac:spMkLst>
            <pc:docMk/>
            <pc:sldMk cId="2438818339" sldId="278"/>
            <ac:spMk id="12" creationId="{C2E50E20-0EDA-3C27-1C64-7439D377909C}"/>
          </ac:spMkLst>
        </pc:spChg>
        <pc:spChg chg="add mod">
          <ac:chgData name="Naiana Airoldi" userId="S::naiana.airoldi@macegroup.com::cd44dd68-6cc6-44f2-b6f8-f63053f568a4" providerId="AD" clId="Web-{084567ED-A22E-7DB4-9B95-E5E1492C1254}" dt="2024-05-15T12:44:15.396" v="182" actId="1076"/>
          <ac:spMkLst>
            <pc:docMk/>
            <pc:sldMk cId="2438818339" sldId="278"/>
            <ac:spMk id="14" creationId="{4AAC8E66-6E68-34C6-5F97-76EB6A342D9C}"/>
          </ac:spMkLst>
        </pc:spChg>
        <pc:spChg chg="add mod">
          <ac:chgData name="Naiana Airoldi" userId="S::naiana.airoldi@macegroup.com::cd44dd68-6cc6-44f2-b6f8-f63053f568a4" providerId="AD" clId="Web-{084567ED-A22E-7DB4-9B95-E5E1492C1254}" dt="2024-05-15T12:45:06.538" v="193" actId="1076"/>
          <ac:spMkLst>
            <pc:docMk/>
            <pc:sldMk cId="2438818339" sldId="278"/>
            <ac:spMk id="16" creationId="{A4A23697-F61F-F891-68A3-ABD8C6E59061}"/>
          </ac:spMkLst>
        </pc:spChg>
        <pc:spChg chg="add del">
          <ac:chgData name="Naiana Airoldi" userId="S::naiana.airoldi@macegroup.com::cd44dd68-6cc6-44f2-b6f8-f63053f568a4" providerId="AD" clId="Web-{084567ED-A22E-7DB4-9B95-E5E1492C1254}" dt="2024-05-15T12:42:53.237" v="169"/>
          <ac:spMkLst>
            <pc:docMk/>
            <pc:sldMk cId="2438818339" sldId="278"/>
            <ac:spMk id="18" creationId="{C99F8468-C0CF-5A8A-95E5-85B21B2147B8}"/>
          </ac:spMkLst>
        </pc:spChg>
        <pc:spChg chg="add mod ord">
          <ac:chgData name="Naiana Airoldi" userId="S::naiana.airoldi@macegroup.com::cd44dd68-6cc6-44f2-b6f8-f63053f568a4" providerId="AD" clId="Web-{084567ED-A22E-7DB4-9B95-E5E1492C1254}" dt="2024-05-15T12:43:18.613" v="172"/>
          <ac:spMkLst>
            <pc:docMk/>
            <pc:sldMk cId="2438818339" sldId="278"/>
            <ac:spMk id="19" creationId="{187F8BCA-C503-D34B-2094-989D9E9F47DA}"/>
          </ac:spMkLst>
        </pc:spChg>
        <pc:spChg chg="add mod ord">
          <ac:chgData name="Naiana Airoldi" userId="S::naiana.airoldi@macegroup.com::cd44dd68-6cc6-44f2-b6f8-f63053f568a4" providerId="AD" clId="Web-{084567ED-A22E-7DB4-9B95-E5E1492C1254}" dt="2024-05-15T12:44:55.178" v="190" actId="1076"/>
          <ac:spMkLst>
            <pc:docMk/>
            <pc:sldMk cId="2438818339" sldId="278"/>
            <ac:spMk id="20" creationId="{058B3703-37A3-BE57-F6EB-DD1BE0C51A6A}"/>
          </ac:spMkLst>
        </pc:spChg>
        <pc:spChg chg="add mod ord">
          <ac:chgData name="Naiana Airoldi" userId="S::naiana.airoldi@macegroup.com::cd44dd68-6cc6-44f2-b6f8-f63053f568a4" providerId="AD" clId="Web-{084567ED-A22E-7DB4-9B95-E5E1492C1254}" dt="2024-05-15T12:44:26.458" v="184"/>
          <ac:spMkLst>
            <pc:docMk/>
            <pc:sldMk cId="2438818339" sldId="278"/>
            <ac:spMk id="21" creationId="{D3F69F3E-3F24-8782-70B6-1B93EE32C3A0}"/>
          </ac:spMkLst>
        </pc:spChg>
        <pc:spChg chg="add mod">
          <ac:chgData name="Naiana Airoldi" userId="S::naiana.airoldi@macegroup.com::cd44dd68-6cc6-44f2-b6f8-f63053f568a4" providerId="AD" clId="Web-{084567ED-A22E-7DB4-9B95-E5E1492C1254}" dt="2024-05-15T12:46:29.525" v="217"/>
          <ac:spMkLst>
            <pc:docMk/>
            <pc:sldMk cId="2438818339" sldId="278"/>
            <ac:spMk id="22" creationId="{17F411BD-F9E5-6CC8-CDE2-F9AB93E13895}"/>
          </ac:spMkLst>
        </pc:spChg>
        <pc:spChg chg="add mod ord">
          <ac:chgData name="Naiana Airoldi" userId="S::naiana.airoldi@macegroup.com::cd44dd68-6cc6-44f2-b6f8-f63053f568a4" providerId="AD" clId="Web-{084567ED-A22E-7DB4-9B95-E5E1492C1254}" dt="2024-05-15T12:45:25.398" v="198"/>
          <ac:spMkLst>
            <pc:docMk/>
            <pc:sldMk cId="2438818339" sldId="278"/>
            <ac:spMk id="23" creationId="{89262BCA-516D-66E2-1120-213A50446CCF}"/>
          </ac:spMkLst>
        </pc:spChg>
        <pc:spChg chg="add del">
          <ac:chgData name="Naiana Airoldi" userId="S::naiana.airoldi@macegroup.com::cd44dd68-6cc6-44f2-b6f8-f63053f568a4" providerId="AD" clId="Web-{084567ED-A22E-7DB4-9B95-E5E1492C1254}" dt="2024-05-15T12:45:43.039" v="200"/>
          <ac:spMkLst>
            <pc:docMk/>
            <pc:sldMk cId="2438818339" sldId="278"/>
            <ac:spMk id="24" creationId="{70823A98-F56C-DC82-D055-987B88534F45}"/>
          </ac:spMkLst>
        </pc:spChg>
        <pc:spChg chg="add mod">
          <ac:chgData name="Naiana Airoldi" userId="S::naiana.airoldi@macegroup.com::cd44dd68-6cc6-44f2-b6f8-f63053f568a4" providerId="AD" clId="Web-{084567ED-A22E-7DB4-9B95-E5E1492C1254}" dt="2024-05-15T12:46:33.931" v="218" actId="1076"/>
          <ac:spMkLst>
            <pc:docMk/>
            <pc:sldMk cId="2438818339" sldId="278"/>
            <ac:spMk id="25" creationId="{4C8F7381-AC40-619C-3B55-BE9F183C1200}"/>
          </ac:spMkLst>
        </pc:spChg>
        <pc:picChg chg="add mod">
          <ac:chgData name="Naiana Airoldi" userId="S::naiana.airoldi@macegroup.com::cd44dd68-6cc6-44f2-b6f8-f63053f568a4" providerId="AD" clId="Web-{084567ED-A22E-7DB4-9B95-E5E1492C1254}" dt="2024-05-15T12:36:34.366" v="83" actId="1076"/>
          <ac:picMkLst>
            <pc:docMk/>
            <pc:sldMk cId="2438818339" sldId="278"/>
            <ac:picMk id="6" creationId="{4F076A38-48C0-7368-0998-62D5DB280F5D}"/>
          </ac:picMkLst>
        </pc:picChg>
        <pc:picChg chg="del">
          <ac:chgData name="Naiana Airoldi" userId="S::naiana.airoldi@macegroup.com::cd44dd68-6cc6-44f2-b6f8-f63053f568a4" providerId="AD" clId="Web-{084567ED-A22E-7DB4-9B95-E5E1492C1254}" dt="2024-05-15T12:27:31.507" v="28"/>
          <ac:picMkLst>
            <pc:docMk/>
            <pc:sldMk cId="2438818339" sldId="278"/>
            <ac:picMk id="7" creationId="{D574E6DE-A900-23D4-F2E7-E05513199815}"/>
          </ac:picMkLst>
        </pc:picChg>
        <pc:picChg chg="add del mod">
          <ac:chgData name="Naiana Airoldi" userId="S::naiana.airoldi@macegroup.com::cd44dd68-6cc6-44f2-b6f8-f63053f568a4" providerId="AD" clId="Web-{084567ED-A22E-7DB4-9B95-E5E1492C1254}" dt="2024-05-15T12:36:52.304" v="86"/>
          <ac:picMkLst>
            <pc:docMk/>
            <pc:sldMk cId="2438818339" sldId="278"/>
            <ac:picMk id="8" creationId="{39C9128B-FDD8-FF43-2E6D-3B9DAA457545}"/>
          </ac:picMkLst>
        </pc:picChg>
        <pc:picChg chg="add del mod">
          <ac:chgData name="Naiana Airoldi" userId="S::naiana.airoldi@macegroup.com::cd44dd68-6cc6-44f2-b6f8-f63053f568a4" providerId="AD" clId="Web-{084567ED-A22E-7DB4-9B95-E5E1492C1254}" dt="2024-05-15T12:36:58.820" v="88"/>
          <ac:picMkLst>
            <pc:docMk/>
            <pc:sldMk cId="2438818339" sldId="278"/>
            <ac:picMk id="9" creationId="{87E52789-E57B-6D07-FB9B-5D0F4F2017A8}"/>
          </ac:picMkLst>
        </pc:picChg>
        <pc:picChg chg="add del mod">
          <ac:chgData name="Naiana Airoldi" userId="S::naiana.airoldi@macegroup.com::cd44dd68-6cc6-44f2-b6f8-f63053f568a4" providerId="AD" clId="Web-{084567ED-A22E-7DB4-9B95-E5E1492C1254}" dt="2024-05-15T12:37:05.289" v="90"/>
          <ac:picMkLst>
            <pc:docMk/>
            <pc:sldMk cId="2438818339" sldId="278"/>
            <ac:picMk id="10" creationId="{5569D9DD-1048-7091-4C16-BE000EABC9CC}"/>
          </ac:picMkLst>
        </pc:picChg>
        <pc:picChg chg="add del mod">
          <ac:chgData name="Naiana Airoldi" userId="S::naiana.airoldi@macegroup.com::cd44dd68-6cc6-44f2-b6f8-f63053f568a4" providerId="AD" clId="Web-{084567ED-A22E-7DB4-9B95-E5E1492C1254}" dt="2024-05-15T12:37:12.368" v="92"/>
          <ac:picMkLst>
            <pc:docMk/>
            <pc:sldMk cId="2438818339" sldId="278"/>
            <ac:picMk id="11" creationId="{132C42C3-B0DA-AAB3-58AD-F3E0717ADC62}"/>
          </ac:picMkLst>
        </pc:picChg>
        <pc:picChg chg="add mod">
          <ac:chgData name="Naiana Airoldi" userId="S::naiana.airoldi@macegroup.com::cd44dd68-6cc6-44f2-b6f8-f63053f568a4" providerId="AD" clId="Web-{084567ED-A22E-7DB4-9B95-E5E1492C1254}" dt="2024-05-15T12:44:55.209" v="192" actId="1076"/>
          <ac:picMkLst>
            <pc:docMk/>
            <pc:sldMk cId="2438818339" sldId="278"/>
            <ac:picMk id="13" creationId="{275425B6-4CCD-4D29-A8C5-00181F68FFAE}"/>
          </ac:picMkLst>
        </pc:picChg>
        <pc:picChg chg="add mod">
          <ac:chgData name="Naiana Airoldi" userId="S::naiana.airoldi@macegroup.com::cd44dd68-6cc6-44f2-b6f8-f63053f568a4" providerId="AD" clId="Web-{084567ED-A22E-7DB4-9B95-E5E1492C1254}" dt="2024-05-15T12:44:18.239" v="183" actId="1076"/>
          <ac:picMkLst>
            <pc:docMk/>
            <pc:sldMk cId="2438818339" sldId="278"/>
            <ac:picMk id="15" creationId="{AF036D0E-9E43-5485-EA9D-E57A661558C7}"/>
          </ac:picMkLst>
        </pc:picChg>
        <pc:picChg chg="add mod">
          <ac:chgData name="Naiana Airoldi" userId="S::naiana.airoldi@macegroup.com::cd44dd68-6cc6-44f2-b6f8-f63053f568a4" providerId="AD" clId="Web-{084567ED-A22E-7DB4-9B95-E5E1492C1254}" dt="2024-05-15T12:45:06.553" v="194" actId="1076"/>
          <ac:picMkLst>
            <pc:docMk/>
            <pc:sldMk cId="2438818339" sldId="278"/>
            <ac:picMk id="17" creationId="{A1FBB998-EFCA-60A3-599F-8C3FA451E7D4}"/>
          </ac:picMkLst>
        </pc:picChg>
        <pc:picChg chg="add mod">
          <ac:chgData name="Naiana Airoldi" userId="S::naiana.airoldi@macegroup.com::cd44dd68-6cc6-44f2-b6f8-f63053f568a4" providerId="AD" clId="Web-{084567ED-A22E-7DB4-9B95-E5E1492C1254}" dt="2024-05-15T12:46:50.447" v="220" actId="1076"/>
          <ac:picMkLst>
            <pc:docMk/>
            <pc:sldMk cId="2438818339" sldId="278"/>
            <ac:picMk id="26" creationId="{92F3AD69-06E9-49B1-B137-60DC43116EC2}"/>
          </ac:picMkLst>
        </pc:picChg>
      </pc:sldChg>
      <pc:sldChg chg="addSp delSp modSp add ord replId">
        <pc:chgData name="Naiana Airoldi" userId="S::naiana.airoldi@macegroup.com::cd44dd68-6cc6-44f2-b6f8-f63053f568a4" providerId="AD" clId="Web-{084567ED-A22E-7DB4-9B95-E5E1492C1254}" dt="2024-05-15T12:56:58.887" v="307" actId="1076"/>
        <pc:sldMkLst>
          <pc:docMk/>
          <pc:sldMk cId="1806134484" sldId="279"/>
        </pc:sldMkLst>
        <pc:spChg chg="mod">
          <ac:chgData name="Naiana Airoldi" userId="S::naiana.airoldi@macegroup.com::cd44dd68-6cc6-44f2-b6f8-f63053f568a4" providerId="AD" clId="Web-{084567ED-A22E-7DB4-9B95-E5E1492C1254}" dt="2024-05-15T12:55:32.540" v="294" actId="1076"/>
          <ac:spMkLst>
            <pc:docMk/>
            <pc:sldMk cId="1806134484" sldId="279"/>
            <ac:spMk id="3" creationId="{B9B86CD0-5F72-FFFB-296A-4941326DA212}"/>
          </ac:spMkLst>
        </pc:spChg>
        <pc:spChg chg="del">
          <ac:chgData name="Naiana Airoldi" userId="S::naiana.airoldi@macegroup.com::cd44dd68-6cc6-44f2-b6f8-f63053f568a4" providerId="AD" clId="Web-{084567ED-A22E-7DB4-9B95-E5E1492C1254}" dt="2024-05-15T12:50:56.282" v="227"/>
          <ac:spMkLst>
            <pc:docMk/>
            <pc:sldMk cId="1806134484" sldId="279"/>
            <ac:spMk id="4" creationId="{01F2DEF9-C982-345A-2CDB-4D5EDA4C09A7}"/>
          </ac:spMkLst>
        </pc:spChg>
        <pc:spChg chg="add del mod">
          <ac:chgData name="Naiana Airoldi" userId="S::naiana.airoldi@macegroup.com::cd44dd68-6cc6-44f2-b6f8-f63053f568a4" providerId="AD" clId="Web-{084567ED-A22E-7DB4-9B95-E5E1492C1254}" dt="2024-05-15T12:53:16.521" v="258"/>
          <ac:spMkLst>
            <pc:docMk/>
            <pc:sldMk cId="1806134484" sldId="279"/>
            <ac:spMk id="6" creationId="{2424B733-BD0E-4060-288F-42CA005E6252}"/>
          </ac:spMkLst>
        </pc:spChg>
        <pc:spChg chg="add mod">
          <ac:chgData name="Naiana Airoldi" userId="S::naiana.airoldi@macegroup.com::cd44dd68-6cc6-44f2-b6f8-f63053f568a4" providerId="AD" clId="Web-{084567ED-A22E-7DB4-9B95-E5E1492C1254}" dt="2024-05-15T12:56:23.886" v="304" actId="1076"/>
          <ac:spMkLst>
            <pc:docMk/>
            <pc:sldMk cId="1806134484" sldId="279"/>
            <ac:spMk id="8" creationId="{B18ED472-629F-DD56-A3FB-C619D5399BBE}"/>
          </ac:spMkLst>
        </pc:spChg>
        <pc:spChg chg="add mod">
          <ac:chgData name="Naiana Airoldi" userId="S::naiana.airoldi@macegroup.com::cd44dd68-6cc6-44f2-b6f8-f63053f568a4" providerId="AD" clId="Web-{084567ED-A22E-7DB4-9B95-E5E1492C1254}" dt="2024-05-15T12:56:58.871" v="306" actId="1076"/>
          <ac:spMkLst>
            <pc:docMk/>
            <pc:sldMk cId="1806134484" sldId="279"/>
            <ac:spMk id="9" creationId="{7514B5A9-7601-9EB3-2EC5-9314C7A265EC}"/>
          </ac:spMkLst>
        </pc:spChg>
        <pc:spChg chg="add mod ord">
          <ac:chgData name="Naiana Airoldi" userId="S::naiana.airoldi@macegroup.com::cd44dd68-6cc6-44f2-b6f8-f63053f568a4" providerId="AD" clId="Web-{084567ED-A22E-7DB4-9B95-E5E1492C1254}" dt="2024-05-15T12:55:46.619" v="296"/>
          <ac:spMkLst>
            <pc:docMk/>
            <pc:sldMk cId="1806134484" sldId="279"/>
            <ac:spMk id="10" creationId="{C4BB9802-ACD5-B8CC-6B12-87703C8512E6}"/>
          </ac:spMkLst>
        </pc:spChg>
        <pc:spChg chg="add mod">
          <ac:chgData name="Naiana Airoldi" userId="S::naiana.airoldi@macegroup.com::cd44dd68-6cc6-44f2-b6f8-f63053f568a4" providerId="AD" clId="Web-{084567ED-A22E-7DB4-9B95-E5E1492C1254}" dt="2024-05-15T12:56:58.887" v="307" actId="1076"/>
          <ac:spMkLst>
            <pc:docMk/>
            <pc:sldMk cId="1806134484" sldId="279"/>
            <ac:spMk id="11" creationId="{31F994CF-680E-D6F9-AA02-41F8F31AC634}"/>
          </ac:spMkLst>
        </pc:spChg>
        <pc:spChg chg="add">
          <ac:chgData name="Naiana Airoldi" userId="S::naiana.airoldi@macegroup.com::cd44dd68-6cc6-44f2-b6f8-f63053f568a4" providerId="AD" clId="Web-{084567ED-A22E-7DB4-9B95-E5E1492C1254}" dt="2024-05-15T12:56:08.432" v="301"/>
          <ac:spMkLst>
            <pc:docMk/>
            <pc:sldMk cId="1806134484" sldId="279"/>
            <ac:spMk id="12" creationId="{EA19151C-CE28-534A-05CD-5A010180C0CC}"/>
          </ac:spMkLst>
        </pc:spChg>
        <pc:picChg chg="del">
          <ac:chgData name="Naiana Airoldi" userId="S::naiana.airoldi@macegroup.com::cd44dd68-6cc6-44f2-b6f8-f63053f568a4" providerId="AD" clId="Web-{084567ED-A22E-7DB4-9B95-E5E1492C1254}" dt="2024-05-15T12:50:51.610" v="226"/>
          <ac:picMkLst>
            <pc:docMk/>
            <pc:sldMk cId="1806134484" sldId="279"/>
            <ac:picMk id="7" creationId="{D574E6DE-A900-23D4-F2E7-E05513199815}"/>
          </ac:picMkLst>
        </pc:picChg>
      </pc:sldChg>
      <pc:sldChg chg="delSp add del replId">
        <pc:chgData name="Naiana Airoldi" userId="S::naiana.airoldi@macegroup.com::cd44dd68-6cc6-44f2-b6f8-f63053f568a4" providerId="AD" clId="Web-{084567ED-A22E-7DB4-9B95-E5E1492C1254}" dt="2024-05-15T12:50:38.876" v="223"/>
        <pc:sldMkLst>
          <pc:docMk/>
          <pc:sldMk cId="2703751916" sldId="279"/>
        </pc:sldMkLst>
        <pc:spChg chg="del">
          <ac:chgData name="Naiana Airoldi" userId="S::naiana.airoldi@macegroup.com::cd44dd68-6cc6-44f2-b6f8-f63053f568a4" providerId="AD" clId="Web-{084567ED-A22E-7DB4-9B95-E5E1492C1254}" dt="2024-05-15T12:50:32.500" v="222"/>
          <ac:spMkLst>
            <pc:docMk/>
            <pc:sldMk cId="2703751916" sldId="279"/>
            <ac:spMk id="22" creationId="{17F411BD-F9E5-6CC8-CDE2-F9AB93E1389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C4E57D-E6DD-5244-AA71-11DBF2788FBC}" type="datetimeFigureOut">
              <a:rPr lang="en-US" smtClean="0"/>
              <a:t>6/24/2024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C064EB-BA21-AB4A-BDFB-56F38AC6AFBD}" type="slidenum">
              <a:rPr lang="en-US" smtClean="0"/>
              <a:t>‹#›</a:t>
            </a:fld>
            <a:endParaRPr lang="en-US"/>
          </a:p>
        </p:txBody>
      </p:sp>
    </p:spTree>
    <p:extLst>
      <p:ext uri="{BB962C8B-B14F-4D97-AF65-F5344CB8AC3E}">
        <p14:creationId xmlns:p14="http://schemas.microsoft.com/office/powerpoint/2010/main" val="3510751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3"/>
            <a:ext cx="2133229" cy="315289"/>
          </a:xfrm>
          <a:prstGeom prst="rect">
            <a:avLst/>
          </a:prstGeom>
        </p:spPr>
      </p:pic>
      <p:pic>
        <p:nvPicPr>
          <p:cNvPr id="4" name="Picture 3" descr="A blue and black triangle&#10;&#10;Description automatically generated">
            <a:extLst>
              <a:ext uri="{FF2B5EF4-FFF2-40B4-BE49-F238E27FC236}">
                <a16:creationId xmlns:a16="http://schemas.microsoft.com/office/drawing/2014/main" id="{F5F5A687-6991-3AC5-B99D-3D8B3026F07F}"/>
              </a:ext>
            </a:extLst>
          </p:cNvPr>
          <p:cNvPicPr>
            <a:picLocks noChangeAspect="1"/>
          </p:cNvPicPr>
          <p:nvPr userDrawn="1"/>
        </p:nvPicPr>
        <p:blipFill>
          <a:blip r:embed="rId4"/>
          <a:stretch>
            <a:fillRect/>
          </a:stretch>
        </p:blipFill>
        <p:spPr>
          <a:xfrm>
            <a:off x="2617523" y="293914"/>
            <a:ext cx="1390711" cy="316071"/>
          </a:xfrm>
          <a:prstGeom prst="rect">
            <a:avLst/>
          </a:prstGeom>
        </p:spPr>
      </p:pic>
      <p:sp>
        <p:nvSpPr>
          <p:cNvPr id="3" name="Text Placeholder 5">
            <a:extLst>
              <a:ext uri="{FF2B5EF4-FFF2-40B4-BE49-F238E27FC236}">
                <a16:creationId xmlns:a16="http://schemas.microsoft.com/office/drawing/2014/main" id="{66113902-DCD7-CA7F-5AF8-EC52DF020692}"/>
              </a:ext>
            </a:extLst>
          </p:cNvPr>
          <p:cNvSpPr>
            <a:spLocks noGrp="1"/>
          </p:cNvSpPr>
          <p:nvPr>
            <p:ph type="body" sz="quarter" idx="10"/>
          </p:nvPr>
        </p:nvSpPr>
        <p:spPr>
          <a:xfrm>
            <a:off x="247506" y="2639266"/>
            <a:ext cx="11691548" cy="2503488"/>
          </a:xfrm>
        </p:spPr>
        <p:txBody>
          <a:bodyPr>
            <a:noAutofit/>
          </a:bodyPr>
          <a:lstStyle>
            <a:lvl1pPr marL="0" indent="0">
              <a:buNone/>
              <a:defRPr sz="5400">
                <a:solidFill>
                  <a:schemeClr val="tx2"/>
                </a:solidFill>
                <a:latin typeface="IBM Plex Serif" panose="02060503050406000203" pitchFamily="18" charset="77"/>
              </a:defRPr>
            </a:lvl1pPr>
            <a:lvl2pPr marL="457200" indent="0">
              <a:buNone/>
              <a:defRPr sz="5400">
                <a:solidFill>
                  <a:schemeClr val="bg1"/>
                </a:solidFill>
                <a:latin typeface="IBM Plex Serif" panose="02060503050406000203" pitchFamily="18" charset="77"/>
              </a:defRPr>
            </a:lvl2pPr>
            <a:lvl3pPr marL="914400" indent="0">
              <a:buNone/>
              <a:defRPr sz="5400">
                <a:solidFill>
                  <a:schemeClr val="bg1"/>
                </a:solidFill>
                <a:latin typeface="IBM Plex Serif" panose="02060503050406000203" pitchFamily="18" charset="77"/>
              </a:defRPr>
            </a:lvl3pPr>
            <a:lvl4pPr marL="1371600" indent="0">
              <a:buNone/>
              <a:defRPr sz="5400">
                <a:solidFill>
                  <a:schemeClr val="bg1"/>
                </a:solidFill>
                <a:latin typeface="IBM Plex Serif" panose="02060503050406000203" pitchFamily="18" charset="77"/>
              </a:defRPr>
            </a:lvl4pPr>
            <a:lvl5pPr marL="1828800" indent="0">
              <a:buNone/>
              <a:defRPr sz="5400">
                <a:solidFill>
                  <a:schemeClr val="bg1"/>
                </a:solidFill>
                <a:latin typeface="IBM Plex Serif" panose="02060503050406000203" pitchFamily="18" charset="77"/>
              </a:defRPr>
            </a:lvl5pPr>
          </a:lstStyle>
          <a:p>
            <a:pPr lvl="0"/>
            <a:r>
              <a:rPr lang="en-GB"/>
              <a:t>Click to edit Master text styles</a:t>
            </a:r>
          </a:p>
        </p:txBody>
      </p:sp>
      <p:sp>
        <p:nvSpPr>
          <p:cNvPr id="2" name="Picture Placeholder 3">
            <a:extLst>
              <a:ext uri="{FF2B5EF4-FFF2-40B4-BE49-F238E27FC236}">
                <a16:creationId xmlns:a16="http://schemas.microsoft.com/office/drawing/2014/main" id="{BF739BFC-CAED-65AE-AB55-30CF126928F9}"/>
              </a:ext>
            </a:extLst>
          </p:cNvPr>
          <p:cNvSpPr>
            <a:spLocks noGrp="1"/>
          </p:cNvSpPr>
          <p:nvPr>
            <p:ph type="pic" sz="quarter" idx="11"/>
          </p:nvPr>
        </p:nvSpPr>
        <p:spPr>
          <a:xfrm>
            <a:off x="4157567" y="296240"/>
            <a:ext cx="1390650" cy="315912"/>
          </a:xfrm>
        </p:spPr>
        <p:txBody>
          <a:bodyPr>
            <a:normAutofit/>
          </a:bodyPr>
          <a:lstStyle>
            <a:lvl1pPr marL="0" indent="0">
              <a:buNone/>
              <a:defRPr sz="1000">
                <a:solidFill>
                  <a:schemeClr val="tx2"/>
                </a:solidFill>
              </a:defRPr>
            </a:lvl1pPr>
          </a:lstStyle>
          <a:p>
            <a:endParaRPr lang="en-US"/>
          </a:p>
        </p:txBody>
      </p:sp>
      <p:sp>
        <p:nvSpPr>
          <p:cNvPr id="8" name="Slide Number Placeholder 7">
            <a:extLst>
              <a:ext uri="{FF2B5EF4-FFF2-40B4-BE49-F238E27FC236}">
                <a16:creationId xmlns:a16="http://schemas.microsoft.com/office/drawing/2014/main" id="{0B9AA425-1999-E9BE-8E83-9FBD5B0DCBD9}"/>
              </a:ext>
            </a:extLst>
          </p:cNvPr>
          <p:cNvSpPr>
            <a:spLocks noGrp="1"/>
          </p:cNvSpPr>
          <p:nvPr>
            <p:ph type="sldNum" sz="quarter" idx="13"/>
          </p:nvPr>
        </p:nvSpPr>
        <p:spPr/>
        <p:txBody>
          <a:bodyPr/>
          <a:lstStyle/>
          <a:p>
            <a:fld id="{3EA7053F-35A1-9149-B162-95161A22A0AB}" type="slidenum">
              <a:rPr lang="en-US" smtClean="0"/>
              <a:pPr/>
              <a:t>‹#›</a:t>
            </a:fld>
            <a:endParaRPr lang="en-US"/>
          </a:p>
        </p:txBody>
      </p:sp>
      <p:grpSp>
        <p:nvGrpSpPr>
          <p:cNvPr id="15" name="Group 14">
            <a:extLst>
              <a:ext uri="{FF2B5EF4-FFF2-40B4-BE49-F238E27FC236}">
                <a16:creationId xmlns:a16="http://schemas.microsoft.com/office/drawing/2014/main" id="{FA1FDDDD-6E75-2642-97D4-D4D97EF615C5}"/>
              </a:ext>
            </a:extLst>
          </p:cNvPr>
          <p:cNvGrpSpPr/>
          <p:nvPr userDrawn="1"/>
        </p:nvGrpSpPr>
        <p:grpSpPr>
          <a:xfrm>
            <a:off x="7872273" y="291495"/>
            <a:ext cx="4467990" cy="215444"/>
            <a:chOff x="7880739" y="291495"/>
            <a:chExt cx="4467990" cy="215444"/>
          </a:xfrm>
        </p:grpSpPr>
        <p:sp>
          <p:nvSpPr>
            <p:cNvPr id="7" name="TextBox 6">
              <a:extLst>
                <a:ext uri="{FF2B5EF4-FFF2-40B4-BE49-F238E27FC236}">
                  <a16:creationId xmlns:a16="http://schemas.microsoft.com/office/drawing/2014/main" id="{78D09562-FB51-2A97-1C48-C0B4316AC19B}"/>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0" name="TextBox 9">
              <a:extLst>
                <a:ext uri="{FF2B5EF4-FFF2-40B4-BE49-F238E27FC236}">
                  <a16:creationId xmlns:a16="http://schemas.microsoft.com/office/drawing/2014/main" id="{BBEC978F-C4A0-0177-3FCA-880A7A5251F0}"/>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12" name="TextBox 11">
              <a:extLst>
                <a:ext uri="{FF2B5EF4-FFF2-40B4-BE49-F238E27FC236}">
                  <a16:creationId xmlns:a16="http://schemas.microsoft.com/office/drawing/2014/main" id="{DC87F293-C543-3820-1213-07F82C5741EA}"/>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13" name="Picture 12" descr="A blue and black triangle&#10;&#10;Description automatically generated">
              <a:extLst>
                <a:ext uri="{FF2B5EF4-FFF2-40B4-BE49-F238E27FC236}">
                  <a16:creationId xmlns:a16="http://schemas.microsoft.com/office/drawing/2014/main" id="{273D629A-9B9E-69DF-5B78-FC22C42B2D44}"/>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14" name="Picture 13" descr="A blue and black triangle&#10;&#10;Description automatically generated">
              <a:extLst>
                <a:ext uri="{FF2B5EF4-FFF2-40B4-BE49-F238E27FC236}">
                  <a16:creationId xmlns:a16="http://schemas.microsoft.com/office/drawing/2014/main" id="{D5B620A3-33F5-0E08-1364-628554D42897}"/>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511358839"/>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3AADBC5-5E8F-F297-BCFD-A3223BA7CFED}"/>
              </a:ext>
            </a:extLst>
          </p:cNvPr>
          <p:cNvSpPr/>
          <p:nvPr userDrawn="1"/>
        </p:nvSpPr>
        <p:spPr>
          <a:xfrm flipH="1">
            <a:off x="-1" y="-12562"/>
            <a:ext cx="8734098" cy="6870562"/>
          </a:xfrm>
          <a:prstGeom prst="rect">
            <a:avLst/>
          </a:prstGeom>
          <a:gradFill>
            <a:gsLst>
              <a:gs pos="0">
                <a:schemeClr val="bg1">
                  <a:alpha val="0"/>
                </a:schemeClr>
              </a:gs>
              <a:gs pos="99000">
                <a:schemeClr val="tx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3"/>
            <a:ext cx="2133229" cy="315289"/>
          </a:xfrm>
          <a:prstGeom prst="rect">
            <a:avLst/>
          </a:prstGeom>
        </p:spPr>
      </p:pic>
      <p:sp>
        <p:nvSpPr>
          <p:cNvPr id="4" name="Text Placeholder 5">
            <a:extLst>
              <a:ext uri="{FF2B5EF4-FFF2-40B4-BE49-F238E27FC236}">
                <a16:creationId xmlns:a16="http://schemas.microsoft.com/office/drawing/2014/main" id="{3CBCFEA3-2E41-5628-AA61-D1C166F27642}"/>
              </a:ext>
            </a:extLst>
          </p:cNvPr>
          <p:cNvSpPr>
            <a:spLocks noGrp="1"/>
          </p:cNvSpPr>
          <p:nvPr>
            <p:ph type="body" sz="quarter" idx="10"/>
          </p:nvPr>
        </p:nvSpPr>
        <p:spPr>
          <a:xfrm>
            <a:off x="247506" y="2639266"/>
            <a:ext cx="11691548" cy="2503488"/>
          </a:xfrm>
        </p:spPr>
        <p:txBody>
          <a:bodyPr>
            <a:noAutofit/>
          </a:bodyPr>
          <a:lstStyle>
            <a:lvl1pPr marL="0" indent="0">
              <a:buNone/>
              <a:defRPr sz="5400">
                <a:solidFill>
                  <a:schemeClr val="bg1"/>
                </a:solidFill>
                <a:latin typeface="IBM Plex Serif" panose="02060503050406000203" pitchFamily="18" charset="77"/>
              </a:defRPr>
            </a:lvl1pPr>
            <a:lvl2pPr marL="457200" indent="0">
              <a:buNone/>
              <a:defRPr sz="5400">
                <a:solidFill>
                  <a:schemeClr val="bg1"/>
                </a:solidFill>
                <a:latin typeface="IBM Plex Serif" panose="02060503050406000203" pitchFamily="18" charset="77"/>
              </a:defRPr>
            </a:lvl2pPr>
            <a:lvl3pPr marL="914400" indent="0">
              <a:buNone/>
              <a:defRPr sz="5400">
                <a:solidFill>
                  <a:schemeClr val="bg1"/>
                </a:solidFill>
                <a:latin typeface="IBM Plex Serif" panose="02060503050406000203" pitchFamily="18" charset="77"/>
              </a:defRPr>
            </a:lvl3pPr>
            <a:lvl4pPr marL="1371600" indent="0">
              <a:buNone/>
              <a:defRPr sz="5400">
                <a:solidFill>
                  <a:schemeClr val="bg1"/>
                </a:solidFill>
                <a:latin typeface="IBM Plex Serif" panose="02060503050406000203" pitchFamily="18" charset="77"/>
              </a:defRPr>
            </a:lvl4pPr>
            <a:lvl5pPr marL="1828800" indent="0">
              <a:buNone/>
              <a:defRPr sz="5400">
                <a:solidFill>
                  <a:schemeClr val="bg1"/>
                </a:solidFill>
                <a:latin typeface="IBM Plex Serif" panose="02060503050406000203" pitchFamily="18" charset="77"/>
              </a:defRPr>
            </a:lvl5pPr>
          </a:lstStyle>
          <a:p>
            <a:pPr lvl="0"/>
            <a:r>
              <a:rPr lang="en-GB"/>
              <a:t>Click to edit Master text styles</a:t>
            </a:r>
          </a:p>
        </p:txBody>
      </p:sp>
      <p:sp>
        <p:nvSpPr>
          <p:cNvPr id="2" name="Footer Placeholder 1">
            <a:extLst>
              <a:ext uri="{FF2B5EF4-FFF2-40B4-BE49-F238E27FC236}">
                <a16:creationId xmlns:a16="http://schemas.microsoft.com/office/drawing/2014/main" id="{5FC8BC87-1CE3-164D-6CD7-6EF1D9F800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6FC842-6B3C-CBD2-155F-AEFE9E68A265}"/>
              </a:ext>
            </a:extLst>
          </p:cNvPr>
          <p:cNvSpPr>
            <a:spLocks noGrp="1"/>
          </p:cNvSpPr>
          <p:nvPr>
            <p:ph type="sldNum" sz="quarter" idx="12"/>
          </p:nvPr>
        </p:nvSpPr>
        <p:spPr/>
        <p:txBody>
          <a:bodyPr/>
          <a:lstStyle/>
          <a:p>
            <a:fld id="{3EA7053F-35A1-9149-B162-95161A22A0AB}" type="slidenum">
              <a:rPr lang="en-US" smtClean="0"/>
              <a:pPr/>
              <a:t>‹#›</a:t>
            </a:fld>
            <a:endParaRPr lang="en-US"/>
          </a:p>
        </p:txBody>
      </p:sp>
      <p:grpSp>
        <p:nvGrpSpPr>
          <p:cNvPr id="14" name="Group 13">
            <a:extLst>
              <a:ext uri="{FF2B5EF4-FFF2-40B4-BE49-F238E27FC236}">
                <a16:creationId xmlns:a16="http://schemas.microsoft.com/office/drawing/2014/main" id="{74173069-D63A-932B-5221-DFB5B89B2A7B}"/>
              </a:ext>
            </a:extLst>
          </p:cNvPr>
          <p:cNvGrpSpPr/>
          <p:nvPr userDrawn="1"/>
        </p:nvGrpSpPr>
        <p:grpSpPr>
          <a:xfrm>
            <a:off x="7872273" y="291050"/>
            <a:ext cx="4467990" cy="215444"/>
            <a:chOff x="247506" y="6367812"/>
            <a:chExt cx="4467990" cy="215444"/>
          </a:xfrm>
        </p:grpSpPr>
        <p:sp>
          <p:nvSpPr>
            <p:cNvPr id="15" name="TextBox 14">
              <a:extLst>
                <a:ext uri="{FF2B5EF4-FFF2-40B4-BE49-F238E27FC236}">
                  <a16:creationId xmlns:a16="http://schemas.microsoft.com/office/drawing/2014/main" id="{4F651778-EF74-2046-4C54-9D6BCCA3B52F}"/>
                </a:ext>
              </a:extLst>
            </p:cNvPr>
            <p:cNvSpPr txBox="1"/>
            <p:nvPr userDrawn="1"/>
          </p:nvSpPr>
          <p:spPr>
            <a:xfrm>
              <a:off x="247506"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Everyday Excellence</a:t>
              </a:r>
            </a:p>
          </p:txBody>
        </p:sp>
        <p:pic>
          <p:nvPicPr>
            <p:cNvPr id="16" name="Picture 15" descr="A black and white triangle&#10;&#10;Description automatically generated">
              <a:extLst>
                <a:ext uri="{FF2B5EF4-FFF2-40B4-BE49-F238E27FC236}">
                  <a16:creationId xmlns:a16="http://schemas.microsoft.com/office/drawing/2014/main" id="{F572D709-2CB5-8B18-1DE8-A7FB417CA773}"/>
                </a:ext>
              </a:extLst>
            </p:cNvPr>
            <p:cNvPicPr>
              <a:picLocks noChangeAspect="1"/>
            </p:cNvPicPr>
            <p:nvPr userDrawn="1"/>
          </p:nvPicPr>
          <p:blipFill>
            <a:blip r:embed="rId4"/>
            <a:stretch>
              <a:fillRect/>
            </a:stretch>
          </p:blipFill>
          <p:spPr>
            <a:xfrm>
              <a:off x="1361021" y="6435889"/>
              <a:ext cx="348875" cy="79289"/>
            </a:xfrm>
            <a:prstGeom prst="rect">
              <a:avLst/>
            </a:prstGeom>
          </p:spPr>
        </p:pic>
        <p:sp>
          <p:nvSpPr>
            <p:cNvPr id="17" name="TextBox 16">
              <a:extLst>
                <a:ext uri="{FF2B5EF4-FFF2-40B4-BE49-F238E27FC236}">
                  <a16:creationId xmlns:a16="http://schemas.microsoft.com/office/drawing/2014/main" id="{241DE47B-CF54-E9B7-BF2F-D39FA942E89B}"/>
                </a:ext>
              </a:extLst>
            </p:cNvPr>
            <p:cNvSpPr txBox="1"/>
            <p:nvPr userDrawn="1"/>
          </p:nvSpPr>
          <p:spPr>
            <a:xfrm>
              <a:off x="1657206"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Outstanding Experiences</a:t>
              </a:r>
            </a:p>
          </p:txBody>
        </p:sp>
        <p:pic>
          <p:nvPicPr>
            <p:cNvPr id="18" name="Picture 17" descr="A black and white triangle&#10;&#10;Description automatically generated">
              <a:extLst>
                <a:ext uri="{FF2B5EF4-FFF2-40B4-BE49-F238E27FC236}">
                  <a16:creationId xmlns:a16="http://schemas.microsoft.com/office/drawing/2014/main" id="{BBBFF165-ABE8-AD16-10EA-FD264BADB18D}"/>
                </a:ext>
              </a:extLst>
            </p:cNvPr>
            <p:cNvPicPr>
              <a:picLocks noChangeAspect="1"/>
            </p:cNvPicPr>
            <p:nvPr userDrawn="1"/>
          </p:nvPicPr>
          <p:blipFill>
            <a:blip r:embed="rId4"/>
            <a:stretch>
              <a:fillRect/>
            </a:stretch>
          </p:blipFill>
          <p:spPr>
            <a:xfrm>
              <a:off x="2996146" y="6435889"/>
              <a:ext cx="348875" cy="79289"/>
            </a:xfrm>
            <a:prstGeom prst="rect">
              <a:avLst/>
            </a:prstGeom>
          </p:spPr>
        </p:pic>
        <p:sp>
          <p:nvSpPr>
            <p:cNvPr id="20" name="TextBox 19">
              <a:extLst>
                <a:ext uri="{FF2B5EF4-FFF2-40B4-BE49-F238E27FC236}">
                  <a16:creationId xmlns:a16="http://schemas.microsoft.com/office/drawing/2014/main" id="{C0650D88-8252-53AD-297F-CF9B86F8023E}"/>
                </a:ext>
              </a:extLst>
            </p:cNvPr>
            <p:cNvSpPr txBox="1"/>
            <p:nvPr userDrawn="1"/>
          </p:nvSpPr>
          <p:spPr>
            <a:xfrm>
              <a:off x="3292331"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Everlasting Impact</a:t>
              </a:r>
            </a:p>
          </p:txBody>
        </p:sp>
      </p:grpSp>
    </p:spTree>
    <p:extLst>
      <p:ext uri="{BB962C8B-B14F-4D97-AF65-F5344CB8AC3E}">
        <p14:creationId xmlns:p14="http://schemas.microsoft.com/office/powerpoint/2010/main" val="1446022054"/>
      </p:ext>
    </p:extLst>
  </p:cSld>
  <p:clrMapOvr>
    <a:masterClrMapping/>
  </p:clrMapOvr>
  <p:extLst>
    <p:ext uri="{DCECCB84-F9BA-43D5-87BE-67443E8EF086}">
      <p15:sldGuideLst xmlns:p15="http://schemas.microsoft.com/office/powerpoint/2012/main">
        <p15:guide id="1" pos="211">
          <p15:clr>
            <a:srgbClr val="FBAE40"/>
          </p15:clr>
        </p15:guide>
        <p15:guide id="2" pos="7469">
          <p15:clr>
            <a:srgbClr val="FBAE40"/>
          </p15:clr>
        </p15:guide>
        <p15:guide id="3" orient="horz" pos="187">
          <p15:clr>
            <a:srgbClr val="FBAE40"/>
          </p15:clr>
        </p15:guide>
        <p15:guide id="4" orient="horz" pos="413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lide 1">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9" name="Slide Number Placeholder 8">
            <a:extLst>
              <a:ext uri="{FF2B5EF4-FFF2-40B4-BE49-F238E27FC236}">
                <a16:creationId xmlns:a16="http://schemas.microsoft.com/office/drawing/2014/main" id="{4CAF00FD-398F-5CC3-82E2-FC5559D731CC}"/>
              </a:ext>
            </a:extLst>
          </p:cNvPr>
          <p:cNvSpPr>
            <a:spLocks noGrp="1"/>
          </p:cNvSpPr>
          <p:nvPr>
            <p:ph type="sldNum" sz="quarter" idx="11"/>
          </p:nvPr>
        </p:nvSpPr>
        <p:spPr/>
        <p:txBody>
          <a:bodyPr/>
          <a:lstStyle/>
          <a:p>
            <a:fld id="{3EA7053F-35A1-9149-B162-95161A22A0AB}" type="slidenum">
              <a:rPr lang="en-US" smtClean="0"/>
              <a:pPr/>
              <a:t>‹#›</a:t>
            </a:fld>
            <a:endParaRPr lang="en-US"/>
          </a:p>
        </p:txBody>
      </p:sp>
      <p:grpSp>
        <p:nvGrpSpPr>
          <p:cNvPr id="8" name="Group 7">
            <a:extLst>
              <a:ext uri="{FF2B5EF4-FFF2-40B4-BE49-F238E27FC236}">
                <a16:creationId xmlns:a16="http://schemas.microsoft.com/office/drawing/2014/main" id="{DEF1E8DD-8857-FD72-1236-F9EEAC840DA6}"/>
              </a:ext>
            </a:extLst>
          </p:cNvPr>
          <p:cNvGrpSpPr/>
          <p:nvPr userDrawn="1"/>
        </p:nvGrpSpPr>
        <p:grpSpPr>
          <a:xfrm>
            <a:off x="7872273" y="291495"/>
            <a:ext cx="4467990" cy="215444"/>
            <a:chOff x="7880739" y="291495"/>
            <a:chExt cx="4467990" cy="215444"/>
          </a:xfrm>
        </p:grpSpPr>
        <p:sp>
          <p:nvSpPr>
            <p:cNvPr id="10" name="TextBox 9">
              <a:extLst>
                <a:ext uri="{FF2B5EF4-FFF2-40B4-BE49-F238E27FC236}">
                  <a16:creationId xmlns:a16="http://schemas.microsoft.com/office/drawing/2014/main" id="{5F042045-F42A-7CE4-4D10-31FD914BF8E6}"/>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2" name="TextBox 11">
              <a:extLst>
                <a:ext uri="{FF2B5EF4-FFF2-40B4-BE49-F238E27FC236}">
                  <a16:creationId xmlns:a16="http://schemas.microsoft.com/office/drawing/2014/main" id="{5DE17BD8-40B2-A56E-3040-6F531457F70D}"/>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13" name="TextBox 12">
              <a:extLst>
                <a:ext uri="{FF2B5EF4-FFF2-40B4-BE49-F238E27FC236}">
                  <a16:creationId xmlns:a16="http://schemas.microsoft.com/office/drawing/2014/main" id="{1B4157C7-6E74-C3C7-FF18-10C49C710A2A}"/>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14" name="Picture 13" descr="A blue and black triangle&#10;&#10;Description automatically generated">
              <a:extLst>
                <a:ext uri="{FF2B5EF4-FFF2-40B4-BE49-F238E27FC236}">
                  <a16:creationId xmlns:a16="http://schemas.microsoft.com/office/drawing/2014/main" id="{86401675-B46C-0D0F-478B-AA086AA74072}"/>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15" name="Picture 14" descr="A blue and black triangle&#10;&#10;Description automatically generated">
              <a:extLst>
                <a:ext uri="{FF2B5EF4-FFF2-40B4-BE49-F238E27FC236}">
                  <a16:creationId xmlns:a16="http://schemas.microsoft.com/office/drawing/2014/main" id="{1B7466A4-F08C-2B55-785C-2BCBA99191C1}"/>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1892245943"/>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32" name="Picture 31" descr="A blue background with white lines&#10;&#10;Description automatically generated">
            <a:extLst>
              <a:ext uri="{FF2B5EF4-FFF2-40B4-BE49-F238E27FC236}">
                <a16:creationId xmlns:a16="http://schemas.microsoft.com/office/drawing/2014/main" id="{2F3EED6A-AED3-06D3-4FE4-427B01EFC783}"/>
              </a:ext>
            </a:extLst>
          </p:cNvPr>
          <p:cNvPicPr>
            <a:picLocks noChangeAspect="1"/>
          </p:cNvPicPr>
          <p:nvPr userDrawn="1"/>
        </p:nvPicPr>
        <p:blipFill>
          <a:blip r:embed="rId2"/>
          <a:stretch>
            <a:fillRect/>
          </a:stretch>
        </p:blipFill>
        <p:spPr>
          <a:xfrm>
            <a:off x="-2720" y="0"/>
            <a:ext cx="12192000" cy="6858000"/>
          </a:xfrm>
          <a:prstGeom prst="rect">
            <a:avLst/>
          </a:prstGeom>
        </p:spPr>
      </p:pic>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34962" y="296863"/>
            <a:ext cx="2133229" cy="315289"/>
          </a:xfrm>
          <a:prstGeom prst="rect">
            <a:avLst/>
          </a:prstGeom>
        </p:spPr>
      </p:pic>
      <p:sp>
        <p:nvSpPr>
          <p:cNvPr id="2" name="Text Placeholder 5">
            <a:extLst>
              <a:ext uri="{FF2B5EF4-FFF2-40B4-BE49-F238E27FC236}">
                <a16:creationId xmlns:a16="http://schemas.microsoft.com/office/drawing/2014/main" id="{9919E1C1-65E0-E5C0-666B-165988E1DF56}"/>
              </a:ext>
            </a:extLst>
          </p:cNvPr>
          <p:cNvSpPr>
            <a:spLocks noGrp="1"/>
          </p:cNvSpPr>
          <p:nvPr>
            <p:ph type="body" sz="quarter" idx="10"/>
          </p:nvPr>
        </p:nvSpPr>
        <p:spPr>
          <a:xfrm>
            <a:off x="247506" y="2639266"/>
            <a:ext cx="11691548" cy="2503488"/>
          </a:xfrm>
        </p:spPr>
        <p:txBody>
          <a:bodyPr>
            <a:noAutofit/>
          </a:bodyPr>
          <a:lstStyle>
            <a:lvl1pPr marL="0" indent="0">
              <a:buNone/>
              <a:defRPr sz="5400">
                <a:solidFill>
                  <a:schemeClr val="bg1"/>
                </a:solidFill>
                <a:latin typeface="IBM Plex Serif" panose="02060503050406000203" pitchFamily="18" charset="77"/>
              </a:defRPr>
            </a:lvl1pPr>
            <a:lvl2pPr marL="457200" indent="0">
              <a:buNone/>
              <a:defRPr sz="5400">
                <a:solidFill>
                  <a:schemeClr val="bg1"/>
                </a:solidFill>
                <a:latin typeface="IBM Plex Serif" panose="02060503050406000203" pitchFamily="18" charset="77"/>
              </a:defRPr>
            </a:lvl2pPr>
            <a:lvl3pPr marL="914400" indent="0">
              <a:buNone/>
              <a:defRPr sz="5400">
                <a:solidFill>
                  <a:schemeClr val="bg1"/>
                </a:solidFill>
                <a:latin typeface="IBM Plex Serif" panose="02060503050406000203" pitchFamily="18" charset="77"/>
              </a:defRPr>
            </a:lvl3pPr>
            <a:lvl4pPr marL="1371600" indent="0">
              <a:buNone/>
              <a:defRPr sz="5400">
                <a:solidFill>
                  <a:schemeClr val="bg1"/>
                </a:solidFill>
                <a:latin typeface="IBM Plex Serif" panose="02060503050406000203" pitchFamily="18" charset="77"/>
              </a:defRPr>
            </a:lvl4pPr>
            <a:lvl5pPr marL="1828800" indent="0">
              <a:buNone/>
              <a:defRPr sz="5400">
                <a:solidFill>
                  <a:schemeClr val="bg1"/>
                </a:solidFill>
                <a:latin typeface="IBM Plex Serif" panose="02060503050406000203" pitchFamily="18" charset="77"/>
              </a:defRPr>
            </a:lvl5pPr>
          </a:lstStyle>
          <a:p>
            <a:pPr lvl="0"/>
            <a:r>
              <a:rPr lang="en-GB"/>
              <a:t>Click to edit Master text styles</a:t>
            </a:r>
          </a:p>
        </p:txBody>
      </p:sp>
      <p:sp>
        <p:nvSpPr>
          <p:cNvPr id="5" name="Slide Number Placeholder 4">
            <a:extLst>
              <a:ext uri="{FF2B5EF4-FFF2-40B4-BE49-F238E27FC236}">
                <a16:creationId xmlns:a16="http://schemas.microsoft.com/office/drawing/2014/main" id="{C83074AB-8784-7FAF-43D4-142F7A9EB9A9}"/>
              </a:ext>
            </a:extLst>
          </p:cNvPr>
          <p:cNvSpPr>
            <a:spLocks noGrp="1"/>
          </p:cNvSpPr>
          <p:nvPr>
            <p:ph type="sldNum" sz="quarter" idx="12"/>
          </p:nvPr>
        </p:nvSpPr>
        <p:spPr/>
        <p:txBody>
          <a:bodyPr/>
          <a:lstStyle/>
          <a:p>
            <a:fld id="{3EA7053F-35A1-9149-B162-95161A22A0AB}" type="slidenum">
              <a:rPr lang="en-US" smtClean="0"/>
              <a:pPr/>
              <a:t>‹#›</a:t>
            </a:fld>
            <a:endParaRPr lang="en-US"/>
          </a:p>
        </p:txBody>
      </p:sp>
      <p:grpSp>
        <p:nvGrpSpPr>
          <p:cNvPr id="25" name="Group 24">
            <a:extLst>
              <a:ext uri="{FF2B5EF4-FFF2-40B4-BE49-F238E27FC236}">
                <a16:creationId xmlns:a16="http://schemas.microsoft.com/office/drawing/2014/main" id="{9A667B17-EE66-F1A5-0504-D65081C60DEB}"/>
              </a:ext>
            </a:extLst>
          </p:cNvPr>
          <p:cNvGrpSpPr/>
          <p:nvPr userDrawn="1"/>
        </p:nvGrpSpPr>
        <p:grpSpPr>
          <a:xfrm>
            <a:off x="7872273" y="291050"/>
            <a:ext cx="4467990" cy="215444"/>
            <a:chOff x="247506" y="6367812"/>
            <a:chExt cx="4467990" cy="215444"/>
          </a:xfrm>
        </p:grpSpPr>
        <p:sp>
          <p:nvSpPr>
            <p:cNvPr id="26" name="TextBox 25">
              <a:extLst>
                <a:ext uri="{FF2B5EF4-FFF2-40B4-BE49-F238E27FC236}">
                  <a16:creationId xmlns:a16="http://schemas.microsoft.com/office/drawing/2014/main" id="{3C127569-8D69-2C5D-33D0-D5FAD0FBD687}"/>
                </a:ext>
              </a:extLst>
            </p:cNvPr>
            <p:cNvSpPr txBox="1"/>
            <p:nvPr userDrawn="1"/>
          </p:nvSpPr>
          <p:spPr>
            <a:xfrm>
              <a:off x="247506"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Everyday Excellence</a:t>
              </a:r>
            </a:p>
          </p:txBody>
        </p:sp>
        <p:pic>
          <p:nvPicPr>
            <p:cNvPr id="27" name="Picture 26" descr="A black and white triangle&#10;&#10;Description automatically generated">
              <a:extLst>
                <a:ext uri="{FF2B5EF4-FFF2-40B4-BE49-F238E27FC236}">
                  <a16:creationId xmlns:a16="http://schemas.microsoft.com/office/drawing/2014/main" id="{8E9EB8BF-1978-7238-61CD-434DD155A8F7}"/>
                </a:ext>
              </a:extLst>
            </p:cNvPr>
            <p:cNvPicPr>
              <a:picLocks noChangeAspect="1"/>
            </p:cNvPicPr>
            <p:nvPr userDrawn="1"/>
          </p:nvPicPr>
          <p:blipFill>
            <a:blip r:embed="rId5"/>
            <a:stretch>
              <a:fillRect/>
            </a:stretch>
          </p:blipFill>
          <p:spPr>
            <a:xfrm>
              <a:off x="1361021" y="6435889"/>
              <a:ext cx="348875" cy="79289"/>
            </a:xfrm>
            <a:prstGeom prst="rect">
              <a:avLst/>
            </a:prstGeom>
          </p:spPr>
        </p:pic>
        <p:sp>
          <p:nvSpPr>
            <p:cNvPr id="28" name="TextBox 27">
              <a:extLst>
                <a:ext uri="{FF2B5EF4-FFF2-40B4-BE49-F238E27FC236}">
                  <a16:creationId xmlns:a16="http://schemas.microsoft.com/office/drawing/2014/main" id="{B3255474-9E49-E06B-D988-6EF55CC79BA9}"/>
                </a:ext>
              </a:extLst>
            </p:cNvPr>
            <p:cNvSpPr txBox="1"/>
            <p:nvPr userDrawn="1"/>
          </p:nvSpPr>
          <p:spPr>
            <a:xfrm>
              <a:off x="1657206"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Outstanding Experiences</a:t>
              </a:r>
            </a:p>
          </p:txBody>
        </p:sp>
        <p:pic>
          <p:nvPicPr>
            <p:cNvPr id="29" name="Picture 28" descr="A black and white triangle&#10;&#10;Description automatically generated">
              <a:extLst>
                <a:ext uri="{FF2B5EF4-FFF2-40B4-BE49-F238E27FC236}">
                  <a16:creationId xmlns:a16="http://schemas.microsoft.com/office/drawing/2014/main" id="{9D454B25-B831-F11F-C5CD-186B21FA440A}"/>
                </a:ext>
              </a:extLst>
            </p:cNvPr>
            <p:cNvPicPr>
              <a:picLocks noChangeAspect="1"/>
            </p:cNvPicPr>
            <p:nvPr userDrawn="1"/>
          </p:nvPicPr>
          <p:blipFill>
            <a:blip r:embed="rId5"/>
            <a:stretch>
              <a:fillRect/>
            </a:stretch>
          </p:blipFill>
          <p:spPr>
            <a:xfrm>
              <a:off x="2996146" y="6435889"/>
              <a:ext cx="348875" cy="79289"/>
            </a:xfrm>
            <a:prstGeom prst="rect">
              <a:avLst/>
            </a:prstGeom>
          </p:spPr>
        </p:pic>
        <p:sp>
          <p:nvSpPr>
            <p:cNvPr id="30" name="TextBox 29">
              <a:extLst>
                <a:ext uri="{FF2B5EF4-FFF2-40B4-BE49-F238E27FC236}">
                  <a16:creationId xmlns:a16="http://schemas.microsoft.com/office/drawing/2014/main" id="{29C04FB0-86B9-D55A-5870-91C159275D3B}"/>
                </a:ext>
              </a:extLst>
            </p:cNvPr>
            <p:cNvSpPr txBox="1"/>
            <p:nvPr userDrawn="1"/>
          </p:nvSpPr>
          <p:spPr>
            <a:xfrm>
              <a:off x="3292331"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Everlasting Impact</a:t>
              </a:r>
            </a:p>
          </p:txBody>
        </p:sp>
      </p:grpSp>
    </p:spTree>
    <p:extLst>
      <p:ext uri="{BB962C8B-B14F-4D97-AF65-F5344CB8AC3E}">
        <p14:creationId xmlns:p14="http://schemas.microsoft.com/office/powerpoint/2010/main" val="3562667137"/>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Slide 1">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12" name="Text Placeholder 11">
            <a:extLst>
              <a:ext uri="{FF2B5EF4-FFF2-40B4-BE49-F238E27FC236}">
                <a16:creationId xmlns:a16="http://schemas.microsoft.com/office/drawing/2014/main" id="{0929611A-DA67-346E-C0DA-0F71E3E7573E}"/>
              </a:ext>
            </a:extLst>
          </p:cNvPr>
          <p:cNvSpPr>
            <a:spLocks noGrp="1"/>
          </p:cNvSpPr>
          <p:nvPr>
            <p:ph type="body" sz="quarter" idx="10"/>
          </p:nvPr>
        </p:nvSpPr>
        <p:spPr>
          <a:xfrm>
            <a:off x="224971" y="165605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13" name="Text Placeholder 11">
            <a:extLst>
              <a:ext uri="{FF2B5EF4-FFF2-40B4-BE49-F238E27FC236}">
                <a16:creationId xmlns:a16="http://schemas.microsoft.com/office/drawing/2014/main" id="{91A1CAEF-9C7B-8D7D-FFA4-5393F9E183AF}"/>
              </a:ext>
            </a:extLst>
          </p:cNvPr>
          <p:cNvSpPr>
            <a:spLocks noGrp="1"/>
          </p:cNvSpPr>
          <p:nvPr>
            <p:ph type="body" sz="quarter" idx="11"/>
          </p:nvPr>
        </p:nvSpPr>
        <p:spPr>
          <a:xfrm>
            <a:off x="224971" y="202801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39" name="Text Placeholder 11">
            <a:extLst>
              <a:ext uri="{FF2B5EF4-FFF2-40B4-BE49-F238E27FC236}">
                <a16:creationId xmlns:a16="http://schemas.microsoft.com/office/drawing/2014/main" id="{138E8239-EF20-B055-252C-9DF1F213609A}"/>
              </a:ext>
            </a:extLst>
          </p:cNvPr>
          <p:cNvSpPr>
            <a:spLocks noGrp="1"/>
          </p:cNvSpPr>
          <p:nvPr>
            <p:ph type="body" sz="quarter" idx="12"/>
          </p:nvPr>
        </p:nvSpPr>
        <p:spPr>
          <a:xfrm>
            <a:off x="2735699" y="165605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0" name="Text Placeholder 11">
            <a:extLst>
              <a:ext uri="{FF2B5EF4-FFF2-40B4-BE49-F238E27FC236}">
                <a16:creationId xmlns:a16="http://schemas.microsoft.com/office/drawing/2014/main" id="{970D8242-2256-F93D-A63D-838548B971D8}"/>
              </a:ext>
            </a:extLst>
          </p:cNvPr>
          <p:cNvSpPr>
            <a:spLocks noGrp="1"/>
          </p:cNvSpPr>
          <p:nvPr>
            <p:ph type="body" sz="quarter" idx="13"/>
          </p:nvPr>
        </p:nvSpPr>
        <p:spPr>
          <a:xfrm>
            <a:off x="2735699" y="202801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5" name="Text Placeholder 11">
            <a:extLst>
              <a:ext uri="{FF2B5EF4-FFF2-40B4-BE49-F238E27FC236}">
                <a16:creationId xmlns:a16="http://schemas.microsoft.com/office/drawing/2014/main" id="{4075C1E3-22FB-373D-1668-731C87528EC9}"/>
              </a:ext>
            </a:extLst>
          </p:cNvPr>
          <p:cNvSpPr>
            <a:spLocks noGrp="1"/>
          </p:cNvSpPr>
          <p:nvPr>
            <p:ph type="body" sz="quarter" idx="14"/>
          </p:nvPr>
        </p:nvSpPr>
        <p:spPr>
          <a:xfrm>
            <a:off x="5122437" y="165605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6" name="Text Placeholder 11">
            <a:extLst>
              <a:ext uri="{FF2B5EF4-FFF2-40B4-BE49-F238E27FC236}">
                <a16:creationId xmlns:a16="http://schemas.microsoft.com/office/drawing/2014/main" id="{6DEC728C-0A95-0FDC-31C8-133C3CF8B5D0}"/>
              </a:ext>
            </a:extLst>
          </p:cNvPr>
          <p:cNvSpPr>
            <a:spLocks noGrp="1"/>
          </p:cNvSpPr>
          <p:nvPr>
            <p:ph type="body" sz="quarter" idx="15"/>
          </p:nvPr>
        </p:nvSpPr>
        <p:spPr>
          <a:xfrm>
            <a:off x="5122437" y="202801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7" name="Text Placeholder 11">
            <a:extLst>
              <a:ext uri="{FF2B5EF4-FFF2-40B4-BE49-F238E27FC236}">
                <a16:creationId xmlns:a16="http://schemas.microsoft.com/office/drawing/2014/main" id="{F730B79D-8B84-1795-33D7-ACA2902D7C2A}"/>
              </a:ext>
            </a:extLst>
          </p:cNvPr>
          <p:cNvSpPr>
            <a:spLocks noGrp="1"/>
          </p:cNvSpPr>
          <p:nvPr>
            <p:ph type="body" sz="quarter" idx="16"/>
          </p:nvPr>
        </p:nvSpPr>
        <p:spPr>
          <a:xfrm>
            <a:off x="7470429" y="165605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8" name="Text Placeholder 11">
            <a:extLst>
              <a:ext uri="{FF2B5EF4-FFF2-40B4-BE49-F238E27FC236}">
                <a16:creationId xmlns:a16="http://schemas.microsoft.com/office/drawing/2014/main" id="{5C33CC02-DF93-05D7-E817-0D4CBB8DCA0A}"/>
              </a:ext>
            </a:extLst>
          </p:cNvPr>
          <p:cNvSpPr>
            <a:spLocks noGrp="1"/>
          </p:cNvSpPr>
          <p:nvPr>
            <p:ph type="body" sz="quarter" idx="17"/>
          </p:nvPr>
        </p:nvSpPr>
        <p:spPr>
          <a:xfrm>
            <a:off x="7470429" y="202801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9" name="Text Placeholder 11">
            <a:extLst>
              <a:ext uri="{FF2B5EF4-FFF2-40B4-BE49-F238E27FC236}">
                <a16:creationId xmlns:a16="http://schemas.microsoft.com/office/drawing/2014/main" id="{7C1B10C3-1544-6E2C-5DA3-2F9213202D26}"/>
              </a:ext>
            </a:extLst>
          </p:cNvPr>
          <p:cNvSpPr>
            <a:spLocks noGrp="1"/>
          </p:cNvSpPr>
          <p:nvPr>
            <p:ph type="body" sz="quarter" idx="18"/>
          </p:nvPr>
        </p:nvSpPr>
        <p:spPr>
          <a:xfrm>
            <a:off x="9872667" y="165605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0" name="Text Placeholder 11">
            <a:extLst>
              <a:ext uri="{FF2B5EF4-FFF2-40B4-BE49-F238E27FC236}">
                <a16:creationId xmlns:a16="http://schemas.microsoft.com/office/drawing/2014/main" id="{02CFA3FF-3839-C912-4251-90996327F191}"/>
              </a:ext>
            </a:extLst>
          </p:cNvPr>
          <p:cNvSpPr>
            <a:spLocks noGrp="1"/>
          </p:cNvSpPr>
          <p:nvPr>
            <p:ph type="body" sz="quarter" idx="19"/>
          </p:nvPr>
        </p:nvSpPr>
        <p:spPr>
          <a:xfrm>
            <a:off x="9872667" y="202801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1" name="Text Placeholder 11">
            <a:extLst>
              <a:ext uri="{FF2B5EF4-FFF2-40B4-BE49-F238E27FC236}">
                <a16:creationId xmlns:a16="http://schemas.microsoft.com/office/drawing/2014/main" id="{73835ED1-44DA-2772-57EE-D9C0A18CD56A}"/>
              </a:ext>
            </a:extLst>
          </p:cNvPr>
          <p:cNvSpPr>
            <a:spLocks noGrp="1"/>
          </p:cNvSpPr>
          <p:nvPr>
            <p:ph type="body" sz="quarter" idx="20"/>
          </p:nvPr>
        </p:nvSpPr>
        <p:spPr>
          <a:xfrm>
            <a:off x="224971" y="402729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2" name="Text Placeholder 11">
            <a:extLst>
              <a:ext uri="{FF2B5EF4-FFF2-40B4-BE49-F238E27FC236}">
                <a16:creationId xmlns:a16="http://schemas.microsoft.com/office/drawing/2014/main" id="{A28BAD74-BD41-52BD-2283-0001CFFD7E04}"/>
              </a:ext>
            </a:extLst>
          </p:cNvPr>
          <p:cNvSpPr>
            <a:spLocks noGrp="1"/>
          </p:cNvSpPr>
          <p:nvPr>
            <p:ph type="body" sz="quarter" idx="21"/>
          </p:nvPr>
        </p:nvSpPr>
        <p:spPr>
          <a:xfrm>
            <a:off x="224971" y="439925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3" name="Text Placeholder 11">
            <a:extLst>
              <a:ext uri="{FF2B5EF4-FFF2-40B4-BE49-F238E27FC236}">
                <a16:creationId xmlns:a16="http://schemas.microsoft.com/office/drawing/2014/main" id="{7B07B9A9-F6AE-EF89-AFFB-B7F68072F8C9}"/>
              </a:ext>
            </a:extLst>
          </p:cNvPr>
          <p:cNvSpPr>
            <a:spLocks noGrp="1"/>
          </p:cNvSpPr>
          <p:nvPr>
            <p:ph type="body" sz="quarter" idx="22"/>
          </p:nvPr>
        </p:nvSpPr>
        <p:spPr>
          <a:xfrm>
            <a:off x="2735699" y="402729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4" name="Text Placeholder 11">
            <a:extLst>
              <a:ext uri="{FF2B5EF4-FFF2-40B4-BE49-F238E27FC236}">
                <a16:creationId xmlns:a16="http://schemas.microsoft.com/office/drawing/2014/main" id="{0619105F-63CE-5FDD-3FED-F6F058FA9CAA}"/>
              </a:ext>
            </a:extLst>
          </p:cNvPr>
          <p:cNvSpPr>
            <a:spLocks noGrp="1"/>
          </p:cNvSpPr>
          <p:nvPr>
            <p:ph type="body" sz="quarter" idx="23"/>
          </p:nvPr>
        </p:nvSpPr>
        <p:spPr>
          <a:xfrm>
            <a:off x="2735699" y="439925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5" name="Text Placeholder 11">
            <a:extLst>
              <a:ext uri="{FF2B5EF4-FFF2-40B4-BE49-F238E27FC236}">
                <a16:creationId xmlns:a16="http://schemas.microsoft.com/office/drawing/2014/main" id="{730F4A35-9ABF-C804-EDCC-7572C78A203F}"/>
              </a:ext>
            </a:extLst>
          </p:cNvPr>
          <p:cNvSpPr>
            <a:spLocks noGrp="1"/>
          </p:cNvSpPr>
          <p:nvPr>
            <p:ph type="body" sz="quarter" idx="24"/>
          </p:nvPr>
        </p:nvSpPr>
        <p:spPr>
          <a:xfrm>
            <a:off x="5122437" y="402729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6" name="Text Placeholder 11">
            <a:extLst>
              <a:ext uri="{FF2B5EF4-FFF2-40B4-BE49-F238E27FC236}">
                <a16:creationId xmlns:a16="http://schemas.microsoft.com/office/drawing/2014/main" id="{5F7E479B-3867-49FE-0FD2-9F5C9BC3158E}"/>
              </a:ext>
            </a:extLst>
          </p:cNvPr>
          <p:cNvSpPr>
            <a:spLocks noGrp="1"/>
          </p:cNvSpPr>
          <p:nvPr>
            <p:ph type="body" sz="quarter" idx="25"/>
          </p:nvPr>
        </p:nvSpPr>
        <p:spPr>
          <a:xfrm>
            <a:off x="5122437" y="439925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7" name="Text Placeholder 11">
            <a:extLst>
              <a:ext uri="{FF2B5EF4-FFF2-40B4-BE49-F238E27FC236}">
                <a16:creationId xmlns:a16="http://schemas.microsoft.com/office/drawing/2014/main" id="{7DFBC90A-47AF-DD5E-CB86-34D00F75857F}"/>
              </a:ext>
            </a:extLst>
          </p:cNvPr>
          <p:cNvSpPr>
            <a:spLocks noGrp="1"/>
          </p:cNvSpPr>
          <p:nvPr>
            <p:ph type="body" sz="quarter" idx="26"/>
          </p:nvPr>
        </p:nvSpPr>
        <p:spPr>
          <a:xfrm>
            <a:off x="7470429" y="402729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8" name="Text Placeholder 11">
            <a:extLst>
              <a:ext uri="{FF2B5EF4-FFF2-40B4-BE49-F238E27FC236}">
                <a16:creationId xmlns:a16="http://schemas.microsoft.com/office/drawing/2014/main" id="{B992603E-7979-81F0-CE40-13DF17B51520}"/>
              </a:ext>
            </a:extLst>
          </p:cNvPr>
          <p:cNvSpPr>
            <a:spLocks noGrp="1"/>
          </p:cNvSpPr>
          <p:nvPr>
            <p:ph type="body" sz="quarter" idx="27"/>
          </p:nvPr>
        </p:nvSpPr>
        <p:spPr>
          <a:xfrm>
            <a:off x="7470429" y="439925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9" name="Text Placeholder 11">
            <a:extLst>
              <a:ext uri="{FF2B5EF4-FFF2-40B4-BE49-F238E27FC236}">
                <a16:creationId xmlns:a16="http://schemas.microsoft.com/office/drawing/2014/main" id="{2ACA6A94-E13E-95A3-4B39-7648CFF86F06}"/>
              </a:ext>
            </a:extLst>
          </p:cNvPr>
          <p:cNvSpPr>
            <a:spLocks noGrp="1"/>
          </p:cNvSpPr>
          <p:nvPr>
            <p:ph type="body" sz="quarter" idx="28"/>
          </p:nvPr>
        </p:nvSpPr>
        <p:spPr>
          <a:xfrm>
            <a:off x="9872667" y="402729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60" name="Text Placeholder 11">
            <a:extLst>
              <a:ext uri="{FF2B5EF4-FFF2-40B4-BE49-F238E27FC236}">
                <a16:creationId xmlns:a16="http://schemas.microsoft.com/office/drawing/2014/main" id="{F1773E56-7C9E-1252-ED4B-FCC043C442FF}"/>
              </a:ext>
            </a:extLst>
          </p:cNvPr>
          <p:cNvSpPr>
            <a:spLocks noGrp="1"/>
          </p:cNvSpPr>
          <p:nvPr>
            <p:ph type="body" sz="quarter" idx="29"/>
          </p:nvPr>
        </p:nvSpPr>
        <p:spPr>
          <a:xfrm>
            <a:off x="9872667" y="439925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9" name="Slide Number Placeholder 8">
            <a:extLst>
              <a:ext uri="{FF2B5EF4-FFF2-40B4-BE49-F238E27FC236}">
                <a16:creationId xmlns:a16="http://schemas.microsoft.com/office/drawing/2014/main" id="{1B42B6A1-C9BD-22CB-1A35-826F2B42BA9F}"/>
              </a:ext>
            </a:extLst>
          </p:cNvPr>
          <p:cNvSpPr>
            <a:spLocks noGrp="1"/>
          </p:cNvSpPr>
          <p:nvPr>
            <p:ph type="sldNum" sz="quarter" idx="31"/>
          </p:nvPr>
        </p:nvSpPr>
        <p:spPr>
          <a:xfrm>
            <a:off x="11467814" y="6605432"/>
            <a:ext cx="471240" cy="365125"/>
          </a:xfrm>
        </p:spPr>
        <p:txBody>
          <a:bodyPr/>
          <a:lstStyle/>
          <a:p>
            <a:fld id="{3EA7053F-35A1-9149-B162-95161A22A0AB}" type="slidenum">
              <a:rPr lang="en-US" smtClean="0"/>
              <a:pPr/>
              <a:t>‹#›</a:t>
            </a:fld>
            <a:endParaRPr lang="en-US"/>
          </a:p>
        </p:txBody>
      </p:sp>
      <p:sp>
        <p:nvSpPr>
          <p:cNvPr id="8" name="Rectangle 7">
            <a:extLst>
              <a:ext uri="{FF2B5EF4-FFF2-40B4-BE49-F238E27FC236}">
                <a16:creationId xmlns:a16="http://schemas.microsoft.com/office/drawing/2014/main" id="{8786AD8D-990E-A925-5CDE-6E0C6D7F5D07}"/>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58B2CC22-4B97-A349-3D0D-DFFB9E1FB959}"/>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14" name="Group 13">
            <a:extLst>
              <a:ext uri="{FF2B5EF4-FFF2-40B4-BE49-F238E27FC236}">
                <a16:creationId xmlns:a16="http://schemas.microsoft.com/office/drawing/2014/main" id="{443DA2C2-AE5B-E14F-E4A3-8946211A2504}"/>
              </a:ext>
            </a:extLst>
          </p:cNvPr>
          <p:cNvGrpSpPr/>
          <p:nvPr userDrawn="1"/>
        </p:nvGrpSpPr>
        <p:grpSpPr>
          <a:xfrm>
            <a:off x="7872273" y="291495"/>
            <a:ext cx="4467990" cy="215444"/>
            <a:chOff x="7880739" y="291495"/>
            <a:chExt cx="4467990" cy="215444"/>
          </a:xfrm>
        </p:grpSpPr>
        <p:sp>
          <p:nvSpPr>
            <p:cNvPr id="15" name="TextBox 14">
              <a:extLst>
                <a:ext uri="{FF2B5EF4-FFF2-40B4-BE49-F238E27FC236}">
                  <a16:creationId xmlns:a16="http://schemas.microsoft.com/office/drawing/2014/main" id="{5DC0E441-1ED2-6F30-04BB-E4037EF7D8FA}"/>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6" name="TextBox 15">
              <a:extLst>
                <a:ext uri="{FF2B5EF4-FFF2-40B4-BE49-F238E27FC236}">
                  <a16:creationId xmlns:a16="http://schemas.microsoft.com/office/drawing/2014/main" id="{B1C9EDE2-109A-A89F-1BB3-7D737D043868}"/>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17" name="TextBox 16">
              <a:extLst>
                <a:ext uri="{FF2B5EF4-FFF2-40B4-BE49-F238E27FC236}">
                  <a16:creationId xmlns:a16="http://schemas.microsoft.com/office/drawing/2014/main" id="{946AF476-8AA5-E8F9-D0A1-0A0F2722D8DD}"/>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18" name="Picture 17" descr="A blue and black triangle&#10;&#10;Description automatically generated">
              <a:extLst>
                <a:ext uri="{FF2B5EF4-FFF2-40B4-BE49-F238E27FC236}">
                  <a16:creationId xmlns:a16="http://schemas.microsoft.com/office/drawing/2014/main" id="{CEFD1ECA-A4AC-72F9-01E9-BD797D087A12}"/>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19" name="Picture 18" descr="A blue and black triangle&#10;&#10;Description automatically generated">
              <a:extLst>
                <a:ext uri="{FF2B5EF4-FFF2-40B4-BE49-F238E27FC236}">
                  <a16:creationId xmlns:a16="http://schemas.microsoft.com/office/drawing/2014/main" id="{D792ECD8-EFC4-35E9-B901-B470C35CA30C}"/>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2353582"/>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Image Layout 1">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17" name="Picture Placeholder 15">
            <a:extLst>
              <a:ext uri="{FF2B5EF4-FFF2-40B4-BE49-F238E27FC236}">
                <a16:creationId xmlns:a16="http://schemas.microsoft.com/office/drawing/2014/main" id="{98CB2DA2-98DF-8364-37F1-9C5B7C9745E3}"/>
              </a:ext>
            </a:extLst>
          </p:cNvPr>
          <p:cNvSpPr>
            <a:spLocks noGrp="1"/>
          </p:cNvSpPr>
          <p:nvPr>
            <p:ph type="pic" sz="quarter" idx="10"/>
          </p:nvPr>
        </p:nvSpPr>
        <p:spPr>
          <a:xfrm>
            <a:off x="6096000" y="1576472"/>
            <a:ext cx="5869118" cy="4716378"/>
          </a:xfrm>
        </p:spPr>
        <p:txBody>
          <a:bodyPr/>
          <a:lstStyle/>
          <a:p>
            <a:endParaRPr lang="en-US"/>
          </a:p>
        </p:txBody>
      </p:sp>
      <p:sp>
        <p:nvSpPr>
          <p:cNvPr id="15" name="Text Placeholder 18">
            <a:extLst>
              <a:ext uri="{FF2B5EF4-FFF2-40B4-BE49-F238E27FC236}">
                <a16:creationId xmlns:a16="http://schemas.microsoft.com/office/drawing/2014/main" id="{24E96281-B386-878B-FA9B-454137DD9236}"/>
              </a:ext>
            </a:extLst>
          </p:cNvPr>
          <p:cNvSpPr>
            <a:spLocks noGrp="1"/>
          </p:cNvSpPr>
          <p:nvPr>
            <p:ph type="body" sz="quarter" idx="13"/>
          </p:nvPr>
        </p:nvSpPr>
        <p:spPr>
          <a:xfrm>
            <a:off x="226882" y="1556890"/>
            <a:ext cx="5287020"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6" name="Text Placeholder 18">
            <a:extLst>
              <a:ext uri="{FF2B5EF4-FFF2-40B4-BE49-F238E27FC236}">
                <a16:creationId xmlns:a16="http://schemas.microsoft.com/office/drawing/2014/main" id="{E58D787C-F802-E598-38E2-C37782006A6C}"/>
              </a:ext>
            </a:extLst>
          </p:cNvPr>
          <p:cNvSpPr>
            <a:spLocks noGrp="1"/>
          </p:cNvSpPr>
          <p:nvPr>
            <p:ph type="body" sz="quarter" idx="14"/>
          </p:nvPr>
        </p:nvSpPr>
        <p:spPr>
          <a:xfrm>
            <a:off x="226882" y="2004603"/>
            <a:ext cx="5287020" cy="3915496"/>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9" name="Slide Number Placeholder 8">
            <a:extLst>
              <a:ext uri="{FF2B5EF4-FFF2-40B4-BE49-F238E27FC236}">
                <a16:creationId xmlns:a16="http://schemas.microsoft.com/office/drawing/2014/main" id="{E95973DF-767F-4C63-470D-B5C84AB849D9}"/>
              </a:ext>
            </a:extLst>
          </p:cNvPr>
          <p:cNvSpPr>
            <a:spLocks noGrp="1"/>
          </p:cNvSpPr>
          <p:nvPr>
            <p:ph type="sldNum" sz="quarter" idx="16"/>
          </p:nvPr>
        </p:nvSpPr>
        <p:spPr/>
        <p:txBody>
          <a:bodyPr/>
          <a:lstStyle/>
          <a:p>
            <a:fld id="{3EA7053F-35A1-9149-B162-95161A22A0AB}" type="slidenum">
              <a:rPr lang="en-US" smtClean="0"/>
              <a:pPr/>
              <a:t>‹#›</a:t>
            </a:fld>
            <a:endParaRPr lang="en-US"/>
          </a:p>
        </p:txBody>
      </p:sp>
      <p:sp>
        <p:nvSpPr>
          <p:cNvPr id="8" name="Rectangle 7">
            <a:extLst>
              <a:ext uri="{FF2B5EF4-FFF2-40B4-BE49-F238E27FC236}">
                <a16:creationId xmlns:a16="http://schemas.microsoft.com/office/drawing/2014/main" id="{42932DA6-DE58-EE9E-CE7E-754A61DB674E}"/>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11DB0BB6-9088-1DAA-496A-63B37450B7C6}"/>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12" name="Group 11">
            <a:extLst>
              <a:ext uri="{FF2B5EF4-FFF2-40B4-BE49-F238E27FC236}">
                <a16:creationId xmlns:a16="http://schemas.microsoft.com/office/drawing/2014/main" id="{8B897B54-8006-5460-B10E-0696ED02D6C6}"/>
              </a:ext>
            </a:extLst>
          </p:cNvPr>
          <p:cNvGrpSpPr/>
          <p:nvPr userDrawn="1"/>
        </p:nvGrpSpPr>
        <p:grpSpPr>
          <a:xfrm>
            <a:off x="7872273" y="291495"/>
            <a:ext cx="4467990" cy="215444"/>
            <a:chOff x="7880739" y="291495"/>
            <a:chExt cx="4467990" cy="215444"/>
          </a:xfrm>
        </p:grpSpPr>
        <p:sp>
          <p:nvSpPr>
            <p:cNvPr id="18" name="TextBox 17">
              <a:extLst>
                <a:ext uri="{FF2B5EF4-FFF2-40B4-BE49-F238E27FC236}">
                  <a16:creationId xmlns:a16="http://schemas.microsoft.com/office/drawing/2014/main" id="{3FB77273-3AD0-CEF3-E396-F7B4089D7A06}"/>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9" name="TextBox 18">
              <a:extLst>
                <a:ext uri="{FF2B5EF4-FFF2-40B4-BE49-F238E27FC236}">
                  <a16:creationId xmlns:a16="http://schemas.microsoft.com/office/drawing/2014/main" id="{C9E0C26E-A7C6-C0FB-AF95-A460E4C3A964}"/>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20" name="TextBox 19">
              <a:extLst>
                <a:ext uri="{FF2B5EF4-FFF2-40B4-BE49-F238E27FC236}">
                  <a16:creationId xmlns:a16="http://schemas.microsoft.com/office/drawing/2014/main" id="{DF54A293-B9EB-3CD9-A7EC-CBB27072C898}"/>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21" name="Picture 20" descr="A blue and black triangle&#10;&#10;Description automatically generated">
              <a:extLst>
                <a:ext uri="{FF2B5EF4-FFF2-40B4-BE49-F238E27FC236}">
                  <a16:creationId xmlns:a16="http://schemas.microsoft.com/office/drawing/2014/main" id="{13D06F5D-3012-B3CF-D5A9-E53D54A41C6D}"/>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22" name="Picture 21" descr="A blue and black triangle&#10;&#10;Description automatically generated">
              <a:extLst>
                <a:ext uri="{FF2B5EF4-FFF2-40B4-BE49-F238E27FC236}">
                  <a16:creationId xmlns:a16="http://schemas.microsoft.com/office/drawing/2014/main" id="{CE97174B-ADF3-D3D7-D934-B7CDE73001DE}"/>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190204712"/>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Image Layout 4">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9" name="Slide Number Placeholder 8">
            <a:extLst>
              <a:ext uri="{FF2B5EF4-FFF2-40B4-BE49-F238E27FC236}">
                <a16:creationId xmlns:a16="http://schemas.microsoft.com/office/drawing/2014/main" id="{641225A0-9D0C-817E-B401-89F9E6778AFA}"/>
              </a:ext>
            </a:extLst>
          </p:cNvPr>
          <p:cNvSpPr>
            <a:spLocks noGrp="1"/>
          </p:cNvSpPr>
          <p:nvPr>
            <p:ph type="sldNum" sz="quarter" idx="16"/>
          </p:nvPr>
        </p:nvSpPr>
        <p:spPr/>
        <p:txBody>
          <a:bodyPr/>
          <a:lstStyle/>
          <a:p>
            <a:fld id="{3EA7053F-35A1-9149-B162-95161A22A0AB}" type="slidenum">
              <a:rPr lang="en-US" smtClean="0"/>
              <a:pPr/>
              <a:t>‹#›</a:t>
            </a:fld>
            <a:endParaRPr lang="en-US"/>
          </a:p>
        </p:txBody>
      </p:sp>
      <p:sp>
        <p:nvSpPr>
          <p:cNvPr id="8" name="Picture Placeholder 15">
            <a:extLst>
              <a:ext uri="{FF2B5EF4-FFF2-40B4-BE49-F238E27FC236}">
                <a16:creationId xmlns:a16="http://schemas.microsoft.com/office/drawing/2014/main" id="{CADEDDB3-5166-338B-68F9-A3A72E92A491}"/>
              </a:ext>
            </a:extLst>
          </p:cNvPr>
          <p:cNvSpPr>
            <a:spLocks noGrp="1"/>
          </p:cNvSpPr>
          <p:nvPr>
            <p:ph type="pic" sz="quarter" idx="10"/>
          </p:nvPr>
        </p:nvSpPr>
        <p:spPr>
          <a:xfrm>
            <a:off x="247506" y="1576472"/>
            <a:ext cx="5761038" cy="4716378"/>
          </a:xfrm>
        </p:spPr>
        <p:txBody>
          <a:bodyPr/>
          <a:lstStyle/>
          <a:p>
            <a:endParaRPr lang="en-US"/>
          </a:p>
        </p:txBody>
      </p:sp>
      <p:sp>
        <p:nvSpPr>
          <p:cNvPr id="10" name="Text Placeholder 18">
            <a:extLst>
              <a:ext uri="{FF2B5EF4-FFF2-40B4-BE49-F238E27FC236}">
                <a16:creationId xmlns:a16="http://schemas.microsoft.com/office/drawing/2014/main" id="{117D3722-8C70-5988-A7CA-22F01B6FF55B}"/>
              </a:ext>
            </a:extLst>
          </p:cNvPr>
          <p:cNvSpPr>
            <a:spLocks noGrp="1"/>
          </p:cNvSpPr>
          <p:nvPr>
            <p:ph type="body" sz="quarter" idx="13"/>
          </p:nvPr>
        </p:nvSpPr>
        <p:spPr>
          <a:xfrm>
            <a:off x="6106438" y="1556890"/>
            <a:ext cx="5832615"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2" name="Text Placeholder 18">
            <a:extLst>
              <a:ext uri="{FF2B5EF4-FFF2-40B4-BE49-F238E27FC236}">
                <a16:creationId xmlns:a16="http://schemas.microsoft.com/office/drawing/2014/main" id="{9F89560C-3912-E2B1-6A61-251745D56D1C}"/>
              </a:ext>
            </a:extLst>
          </p:cNvPr>
          <p:cNvSpPr>
            <a:spLocks noGrp="1"/>
          </p:cNvSpPr>
          <p:nvPr>
            <p:ph type="body" sz="quarter" idx="14"/>
          </p:nvPr>
        </p:nvSpPr>
        <p:spPr>
          <a:xfrm>
            <a:off x="6106438" y="2004603"/>
            <a:ext cx="5832615" cy="3915496"/>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8" name="Rectangle 17">
            <a:extLst>
              <a:ext uri="{FF2B5EF4-FFF2-40B4-BE49-F238E27FC236}">
                <a16:creationId xmlns:a16="http://schemas.microsoft.com/office/drawing/2014/main" id="{1416D738-8EEF-DBB1-5601-7E9AFE362380}"/>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1">
            <a:extLst>
              <a:ext uri="{FF2B5EF4-FFF2-40B4-BE49-F238E27FC236}">
                <a16:creationId xmlns:a16="http://schemas.microsoft.com/office/drawing/2014/main" id="{88F9646F-A748-C05B-5339-450423711189}"/>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20" name="Group 19">
            <a:extLst>
              <a:ext uri="{FF2B5EF4-FFF2-40B4-BE49-F238E27FC236}">
                <a16:creationId xmlns:a16="http://schemas.microsoft.com/office/drawing/2014/main" id="{321596DA-FBC7-3124-6F4E-79A76EEBC191}"/>
              </a:ext>
            </a:extLst>
          </p:cNvPr>
          <p:cNvGrpSpPr/>
          <p:nvPr userDrawn="1"/>
        </p:nvGrpSpPr>
        <p:grpSpPr>
          <a:xfrm>
            <a:off x="7872273" y="291495"/>
            <a:ext cx="4467990" cy="215444"/>
            <a:chOff x="7880739" y="291495"/>
            <a:chExt cx="4467990" cy="215444"/>
          </a:xfrm>
        </p:grpSpPr>
        <p:sp>
          <p:nvSpPr>
            <p:cNvPr id="21" name="TextBox 20">
              <a:extLst>
                <a:ext uri="{FF2B5EF4-FFF2-40B4-BE49-F238E27FC236}">
                  <a16:creationId xmlns:a16="http://schemas.microsoft.com/office/drawing/2014/main" id="{7D9AA819-73F1-BC2F-AB50-D2EA2B1547D6}"/>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22" name="TextBox 21">
              <a:extLst>
                <a:ext uri="{FF2B5EF4-FFF2-40B4-BE49-F238E27FC236}">
                  <a16:creationId xmlns:a16="http://schemas.microsoft.com/office/drawing/2014/main" id="{AFB5400E-139D-BF3D-86DA-CA5A62DCB4A7}"/>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23" name="TextBox 22">
              <a:extLst>
                <a:ext uri="{FF2B5EF4-FFF2-40B4-BE49-F238E27FC236}">
                  <a16:creationId xmlns:a16="http://schemas.microsoft.com/office/drawing/2014/main" id="{0FBD8740-933B-17AC-A71F-2CECE1C74A69}"/>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24" name="Picture 23" descr="A blue and black triangle&#10;&#10;Description automatically generated">
              <a:extLst>
                <a:ext uri="{FF2B5EF4-FFF2-40B4-BE49-F238E27FC236}">
                  <a16:creationId xmlns:a16="http://schemas.microsoft.com/office/drawing/2014/main" id="{B048CAEF-9035-598F-743E-4791C11D105B}"/>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25" name="Picture 24" descr="A blue and black triangle&#10;&#10;Description automatically generated">
              <a:extLst>
                <a:ext uri="{FF2B5EF4-FFF2-40B4-BE49-F238E27FC236}">
                  <a16:creationId xmlns:a16="http://schemas.microsoft.com/office/drawing/2014/main" id="{6BA9E9F8-55A1-EF72-48B3-FE41073A807F}"/>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520380351"/>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Layout 1 with Blue Bar">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16" name="Text Placeholder 15">
            <a:extLst>
              <a:ext uri="{FF2B5EF4-FFF2-40B4-BE49-F238E27FC236}">
                <a16:creationId xmlns:a16="http://schemas.microsoft.com/office/drawing/2014/main" id="{6BFBA783-A3B4-B8DA-27A9-F5E0CBB18A6F}"/>
              </a:ext>
            </a:extLst>
          </p:cNvPr>
          <p:cNvSpPr>
            <a:spLocks noGrp="1"/>
          </p:cNvSpPr>
          <p:nvPr>
            <p:ph type="body" sz="quarter" idx="11"/>
          </p:nvPr>
        </p:nvSpPr>
        <p:spPr>
          <a:xfrm>
            <a:off x="247505" y="1727200"/>
            <a:ext cx="11758227" cy="4315585"/>
          </a:xfrm>
        </p:spPr>
        <p:txBody>
          <a:bodyPr>
            <a:normAutofit/>
          </a:bodyPr>
          <a:lstStyle>
            <a:lvl1pPr marL="0" indent="0">
              <a:buNone/>
              <a:defRPr sz="1200">
                <a:solidFill>
                  <a:schemeClr val="tx2"/>
                </a:solidFill>
                <a:latin typeface="IBM Plex Sans" panose="020B0503050203000203" pitchFamily="34" charset="77"/>
              </a:defRPr>
            </a:lvl1pPr>
            <a:lvl2pPr marL="457200" indent="0">
              <a:buNone/>
              <a:defRPr sz="1200">
                <a:solidFill>
                  <a:schemeClr val="tx2"/>
                </a:solidFill>
                <a:latin typeface="IBM Plex Sans" panose="020B0503050203000203" pitchFamily="34" charset="77"/>
              </a:defRPr>
            </a:lvl2pPr>
            <a:lvl3pPr marL="914400" indent="0">
              <a:buNone/>
              <a:defRPr sz="1200">
                <a:solidFill>
                  <a:schemeClr val="tx2"/>
                </a:solidFill>
                <a:latin typeface="IBM Plex Sans" panose="020B0503050203000203" pitchFamily="34" charset="77"/>
              </a:defRPr>
            </a:lvl3pPr>
            <a:lvl4pPr marL="1371600" indent="0">
              <a:buNone/>
              <a:defRPr sz="1200">
                <a:solidFill>
                  <a:schemeClr val="tx2"/>
                </a:solidFill>
                <a:latin typeface="IBM Plex Sans" panose="020B0503050203000203" pitchFamily="34" charset="77"/>
              </a:defRPr>
            </a:lvl4pPr>
            <a:lvl5pPr marL="1828800" indent="0">
              <a:buNone/>
              <a:defRPr sz="1200">
                <a:solidFill>
                  <a:schemeClr val="tx2"/>
                </a:solidFill>
                <a:latin typeface="IBM Plex Sans" panose="020B0503050203000203" pitchFamily="34" charset="77"/>
              </a:defRPr>
            </a:lvl5pPr>
          </a:lstStyle>
          <a:p>
            <a:pPr lvl="0"/>
            <a:r>
              <a:rPr lang="en-GB"/>
              <a:t>Click to edit Master text styles</a:t>
            </a:r>
          </a:p>
        </p:txBody>
      </p:sp>
      <p:sp>
        <p:nvSpPr>
          <p:cNvPr id="12" name="Slide Number Placeholder 11">
            <a:extLst>
              <a:ext uri="{FF2B5EF4-FFF2-40B4-BE49-F238E27FC236}">
                <a16:creationId xmlns:a16="http://schemas.microsoft.com/office/drawing/2014/main" id="{68211827-7A97-CB06-1C2A-AE82903AB454}"/>
              </a:ext>
            </a:extLst>
          </p:cNvPr>
          <p:cNvSpPr>
            <a:spLocks noGrp="1"/>
          </p:cNvSpPr>
          <p:nvPr>
            <p:ph type="sldNum" sz="quarter" idx="14"/>
          </p:nvPr>
        </p:nvSpPr>
        <p:spPr/>
        <p:txBody>
          <a:bodyPr/>
          <a:lstStyle/>
          <a:p>
            <a:fld id="{3EA7053F-35A1-9149-B162-95161A22A0AB}" type="slidenum">
              <a:rPr lang="en-US" smtClean="0"/>
              <a:pPr/>
              <a:t>‹#›</a:t>
            </a:fld>
            <a:endParaRPr lang="en-US"/>
          </a:p>
        </p:txBody>
      </p:sp>
      <p:sp>
        <p:nvSpPr>
          <p:cNvPr id="19" name="Rectangle 18">
            <a:extLst>
              <a:ext uri="{FF2B5EF4-FFF2-40B4-BE49-F238E27FC236}">
                <a16:creationId xmlns:a16="http://schemas.microsoft.com/office/drawing/2014/main" id="{B936534B-03C6-006B-87BA-AFD74DF6496A}"/>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1">
            <a:extLst>
              <a:ext uri="{FF2B5EF4-FFF2-40B4-BE49-F238E27FC236}">
                <a16:creationId xmlns:a16="http://schemas.microsoft.com/office/drawing/2014/main" id="{DC251A58-418D-12D6-F6A8-8FF28E1BEA47}"/>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21" name="Group 20">
            <a:extLst>
              <a:ext uri="{FF2B5EF4-FFF2-40B4-BE49-F238E27FC236}">
                <a16:creationId xmlns:a16="http://schemas.microsoft.com/office/drawing/2014/main" id="{CDCA914B-BE37-9FBC-CE20-29D28879076C}"/>
              </a:ext>
            </a:extLst>
          </p:cNvPr>
          <p:cNvGrpSpPr/>
          <p:nvPr userDrawn="1"/>
        </p:nvGrpSpPr>
        <p:grpSpPr>
          <a:xfrm>
            <a:off x="7872273" y="291495"/>
            <a:ext cx="4467990" cy="215444"/>
            <a:chOff x="7880739" y="291495"/>
            <a:chExt cx="4467990" cy="215444"/>
          </a:xfrm>
        </p:grpSpPr>
        <p:sp>
          <p:nvSpPr>
            <p:cNvPr id="22" name="TextBox 21">
              <a:extLst>
                <a:ext uri="{FF2B5EF4-FFF2-40B4-BE49-F238E27FC236}">
                  <a16:creationId xmlns:a16="http://schemas.microsoft.com/office/drawing/2014/main" id="{7C7A66A7-1FA5-C0CD-EE3B-A3F31C45BB4B}"/>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23" name="TextBox 22">
              <a:extLst>
                <a:ext uri="{FF2B5EF4-FFF2-40B4-BE49-F238E27FC236}">
                  <a16:creationId xmlns:a16="http://schemas.microsoft.com/office/drawing/2014/main" id="{FC1847B1-1D57-1613-A461-0E6710245E39}"/>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24" name="TextBox 23">
              <a:extLst>
                <a:ext uri="{FF2B5EF4-FFF2-40B4-BE49-F238E27FC236}">
                  <a16:creationId xmlns:a16="http://schemas.microsoft.com/office/drawing/2014/main" id="{3C97698B-7A37-470F-7E87-1AA65DF124A0}"/>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25" name="Picture 24" descr="A blue and black triangle&#10;&#10;Description automatically generated">
              <a:extLst>
                <a:ext uri="{FF2B5EF4-FFF2-40B4-BE49-F238E27FC236}">
                  <a16:creationId xmlns:a16="http://schemas.microsoft.com/office/drawing/2014/main" id="{4B23AD43-1B12-21A8-2DA9-EAD334AE5D65}"/>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26" name="Picture 25" descr="A blue and black triangle&#10;&#10;Description automatically generated">
              <a:extLst>
                <a:ext uri="{FF2B5EF4-FFF2-40B4-BE49-F238E27FC236}">
                  <a16:creationId xmlns:a16="http://schemas.microsoft.com/office/drawing/2014/main" id="{1455E048-BF60-DDB4-FD1A-8EADB488DF4C}"/>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4034527979"/>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s Page Layout 1 with Blue Bar">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54" name="Text Placeholder 11">
            <a:extLst>
              <a:ext uri="{FF2B5EF4-FFF2-40B4-BE49-F238E27FC236}">
                <a16:creationId xmlns:a16="http://schemas.microsoft.com/office/drawing/2014/main" id="{F97700B6-1C18-ADE6-1E84-83F7EFF19F50}"/>
              </a:ext>
            </a:extLst>
          </p:cNvPr>
          <p:cNvSpPr>
            <a:spLocks noGrp="1"/>
          </p:cNvSpPr>
          <p:nvPr>
            <p:ph type="body" sz="quarter" idx="11"/>
          </p:nvPr>
        </p:nvSpPr>
        <p:spPr>
          <a:xfrm>
            <a:off x="226963" y="4206578"/>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5" name="Text Placeholder 11">
            <a:extLst>
              <a:ext uri="{FF2B5EF4-FFF2-40B4-BE49-F238E27FC236}">
                <a16:creationId xmlns:a16="http://schemas.microsoft.com/office/drawing/2014/main" id="{D13CE183-E80F-6AE7-C142-22497609B747}"/>
              </a:ext>
            </a:extLst>
          </p:cNvPr>
          <p:cNvSpPr>
            <a:spLocks noGrp="1"/>
          </p:cNvSpPr>
          <p:nvPr>
            <p:ph type="body" sz="quarter" idx="12"/>
          </p:nvPr>
        </p:nvSpPr>
        <p:spPr>
          <a:xfrm>
            <a:off x="226963" y="4524293"/>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6" name="Text Placeholder 11">
            <a:extLst>
              <a:ext uri="{FF2B5EF4-FFF2-40B4-BE49-F238E27FC236}">
                <a16:creationId xmlns:a16="http://schemas.microsoft.com/office/drawing/2014/main" id="{5B0D3DB0-59D8-5B10-537B-06FBB8973BE1}"/>
              </a:ext>
            </a:extLst>
          </p:cNvPr>
          <p:cNvSpPr>
            <a:spLocks noGrp="1"/>
          </p:cNvSpPr>
          <p:nvPr>
            <p:ph type="body" sz="quarter" idx="13"/>
          </p:nvPr>
        </p:nvSpPr>
        <p:spPr>
          <a:xfrm>
            <a:off x="2559458" y="4206578"/>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7" name="Text Placeholder 11">
            <a:extLst>
              <a:ext uri="{FF2B5EF4-FFF2-40B4-BE49-F238E27FC236}">
                <a16:creationId xmlns:a16="http://schemas.microsoft.com/office/drawing/2014/main" id="{6EF192E5-8A6F-CFFB-ABAE-E0344B7E3ECC}"/>
              </a:ext>
            </a:extLst>
          </p:cNvPr>
          <p:cNvSpPr>
            <a:spLocks noGrp="1"/>
          </p:cNvSpPr>
          <p:nvPr>
            <p:ph type="body" sz="quarter" idx="14"/>
          </p:nvPr>
        </p:nvSpPr>
        <p:spPr>
          <a:xfrm>
            <a:off x="2559458" y="4524293"/>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8" name="Text Placeholder 11">
            <a:extLst>
              <a:ext uri="{FF2B5EF4-FFF2-40B4-BE49-F238E27FC236}">
                <a16:creationId xmlns:a16="http://schemas.microsoft.com/office/drawing/2014/main" id="{2CE5D8E6-3EFC-79CF-63CB-3D4E7EE35FDE}"/>
              </a:ext>
            </a:extLst>
          </p:cNvPr>
          <p:cNvSpPr>
            <a:spLocks noGrp="1"/>
          </p:cNvSpPr>
          <p:nvPr>
            <p:ph type="body" sz="quarter" idx="15"/>
          </p:nvPr>
        </p:nvSpPr>
        <p:spPr>
          <a:xfrm>
            <a:off x="4884203" y="4206578"/>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9" name="Text Placeholder 11">
            <a:extLst>
              <a:ext uri="{FF2B5EF4-FFF2-40B4-BE49-F238E27FC236}">
                <a16:creationId xmlns:a16="http://schemas.microsoft.com/office/drawing/2014/main" id="{D8F95AE2-5724-AB84-417B-E8AB989C149E}"/>
              </a:ext>
            </a:extLst>
          </p:cNvPr>
          <p:cNvSpPr>
            <a:spLocks noGrp="1"/>
          </p:cNvSpPr>
          <p:nvPr>
            <p:ph type="body" sz="quarter" idx="16"/>
          </p:nvPr>
        </p:nvSpPr>
        <p:spPr>
          <a:xfrm>
            <a:off x="4884203" y="4524293"/>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0" name="Text Placeholder 11">
            <a:extLst>
              <a:ext uri="{FF2B5EF4-FFF2-40B4-BE49-F238E27FC236}">
                <a16:creationId xmlns:a16="http://schemas.microsoft.com/office/drawing/2014/main" id="{7AF9DEEB-D61E-9180-3E47-6A0B5059A4EF}"/>
              </a:ext>
            </a:extLst>
          </p:cNvPr>
          <p:cNvSpPr>
            <a:spLocks noGrp="1"/>
          </p:cNvSpPr>
          <p:nvPr>
            <p:ph type="body" sz="quarter" idx="17"/>
          </p:nvPr>
        </p:nvSpPr>
        <p:spPr>
          <a:xfrm>
            <a:off x="7294189" y="4206578"/>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1" name="Text Placeholder 11">
            <a:extLst>
              <a:ext uri="{FF2B5EF4-FFF2-40B4-BE49-F238E27FC236}">
                <a16:creationId xmlns:a16="http://schemas.microsoft.com/office/drawing/2014/main" id="{E2D1EA6E-1A4F-EA7A-69C8-E1AB5F91CA4F}"/>
              </a:ext>
            </a:extLst>
          </p:cNvPr>
          <p:cNvSpPr>
            <a:spLocks noGrp="1"/>
          </p:cNvSpPr>
          <p:nvPr>
            <p:ph type="body" sz="quarter" idx="18"/>
          </p:nvPr>
        </p:nvSpPr>
        <p:spPr>
          <a:xfrm>
            <a:off x="7294189" y="4524293"/>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2" name="Text Placeholder 11">
            <a:extLst>
              <a:ext uri="{FF2B5EF4-FFF2-40B4-BE49-F238E27FC236}">
                <a16:creationId xmlns:a16="http://schemas.microsoft.com/office/drawing/2014/main" id="{0C7ABB10-5051-353C-DA1A-7CB3AFEB88FC}"/>
              </a:ext>
            </a:extLst>
          </p:cNvPr>
          <p:cNvSpPr>
            <a:spLocks noGrp="1"/>
          </p:cNvSpPr>
          <p:nvPr>
            <p:ph type="body" sz="quarter" idx="19"/>
          </p:nvPr>
        </p:nvSpPr>
        <p:spPr>
          <a:xfrm>
            <a:off x="9766169" y="4206578"/>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3" name="Text Placeholder 11">
            <a:extLst>
              <a:ext uri="{FF2B5EF4-FFF2-40B4-BE49-F238E27FC236}">
                <a16:creationId xmlns:a16="http://schemas.microsoft.com/office/drawing/2014/main" id="{73C5BB4C-E257-0EEA-7995-FB659B40209B}"/>
              </a:ext>
            </a:extLst>
          </p:cNvPr>
          <p:cNvSpPr>
            <a:spLocks noGrp="1"/>
          </p:cNvSpPr>
          <p:nvPr>
            <p:ph type="body" sz="quarter" idx="20"/>
          </p:nvPr>
        </p:nvSpPr>
        <p:spPr>
          <a:xfrm>
            <a:off x="9766169" y="4524293"/>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6" name="Picture Placeholder 64">
            <a:extLst>
              <a:ext uri="{FF2B5EF4-FFF2-40B4-BE49-F238E27FC236}">
                <a16:creationId xmlns:a16="http://schemas.microsoft.com/office/drawing/2014/main" id="{92571867-399D-164C-D24D-6FB4A6411D00}"/>
              </a:ext>
            </a:extLst>
          </p:cNvPr>
          <p:cNvSpPr>
            <a:spLocks noGrp="1"/>
          </p:cNvSpPr>
          <p:nvPr>
            <p:ph type="pic" sz="quarter" idx="21"/>
          </p:nvPr>
        </p:nvSpPr>
        <p:spPr>
          <a:xfrm>
            <a:off x="247650" y="2895561"/>
            <a:ext cx="1301750" cy="1209675"/>
          </a:xfrm>
        </p:spPr>
        <p:txBody>
          <a:bodyPr>
            <a:normAutofit/>
          </a:bodyPr>
          <a:lstStyle>
            <a:lvl1pPr marL="0" indent="0">
              <a:buNone/>
              <a:defRPr sz="1400"/>
            </a:lvl1pPr>
          </a:lstStyle>
          <a:p>
            <a:endParaRPr lang="en-US"/>
          </a:p>
        </p:txBody>
      </p:sp>
      <p:sp>
        <p:nvSpPr>
          <p:cNvPr id="67" name="Picture Placeholder 64">
            <a:extLst>
              <a:ext uri="{FF2B5EF4-FFF2-40B4-BE49-F238E27FC236}">
                <a16:creationId xmlns:a16="http://schemas.microsoft.com/office/drawing/2014/main" id="{DA74221C-6280-29D1-32F8-DD667A55687B}"/>
              </a:ext>
            </a:extLst>
          </p:cNvPr>
          <p:cNvSpPr>
            <a:spLocks noGrp="1"/>
          </p:cNvSpPr>
          <p:nvPr>
            <p:ph type="pic" sz="quarter" idx="22"/>
          </p:nvPr>
        </p:nvSpPr>
        <p:spPr>
          <a:xfrm>
            <a:off x="2549149" y="2895561"/>
            <a:ext cx="1301750" cy="1209675"/>
          </a:xfrm>
        </p:spPr>
        <p:txBody>
          <a:bodyPr>
            <a:normAutofit/>
          </a:bodyPr>
          <a:lstStyle>
            <a:lvl1pPr marL="0" indent="0">
              <a:buNone/>
              <a:defRPr sz="1400"/>
            </a:lvl1pPr>
          </a:lstStyle>
          <a:p>
            <a:endParaRPr lang="en-US"/>
          </a:p>
        </p:txBody>
      </p:sp>
      <p:sp>
        <p:nvSpPr>
          <p:cNvPr id="68" name="Picture Placeholder 64">
            <a:extLst>
              <a:ext uri="{FF2B5EF4-FFF2-40B4-BE49-F238E27FC236}">
                <a16:creationId xmlns:a16="http://schemas.microsoft.com/office/drawing/2014/main" id="{D8E02351-1DE0-465B-FDD7-68A6D1E70D5B}"/>
              </a:ext>
            </a:extLst>
          </p:cNvPr>
          <p:cNvSpPr>
            <a:spLocks noGrp="1"/>
          </p:cNvSpPr>
          <p:nvPr>
            <p:ph type="pic" sz="quarter" idx="23"/>
          </p:nvPr>
        </p:nvSpPr>
        <p:spPr>
          <a:xfrm>
            <a:off x="4873894" y="2895561"/>
            <a:ext cx="1301750" cy="1209675"/>
          </a:xfrm>
        </p:spPr>
        <p:txBody>
          <a:bodyPr>
            <a:normAutofit/>
          </a:bodyPr>
          <a:lstStyle>
            <a:lvl1pPr marL="0" indent="0">
              <a:buNone/>
              <a:defRPr sz="1400"/>
            </a:lvl1pPr>
          </a:lstStyle>
          <a:p>
            <a:endParaRPr lang="en-US"/>
          </a:p>
        </p:txBody>
      </p:sp>
      <p:sp>
        <p:nvSpPr>
          <p:cNvPr id="69" name="Picture Placeholder 64">
            <a:extLst>
              <a:ext uri="{FF2B5EF4-FFF2-40B4-BE49-F238E27FC236}">
                <a16:creationId xmlns:a16="http://schemas.microsoft.com/office/drawing/2014/main" id="{1121D9D9-AB3D-3D90-15E8-9C4407D6AD5F}"/>
              </a:ext>
            </a:extLst>
          </p:cNvPr>
          <p:cNvSpPr>
            <a:spLocks noGrp="1"/>
          </p:cNvSpPr>
          <p:nvPr>
            <p:ph type="pic" sz="quarter" idx="24"/>
          </p:nvPr>
        </p:nvSpPr>
        <p:spPr>
          <a:xfrm>
            <a:off x="7276131" y="2895561"/>
            <a:ext cx="1301750" cy="1209675"/>
          </a:xfrm>
        </p:spPr>
        <p:txBody>
          <a:bodyPr>
            <a:normAutofit/>
          </a:bodyPr>
          <a:lstStyle>
            <a:lvl1pPr marL="0" indent="0">
              <a:buNone/>
              <a:defRPr sz="1400"/>
            </a:lvl1pPr>
          </a:lstStyle>
          <a:p>
            <a:endParaRPr lang="en-US"/>
          </a:p>
        </p:txBody>
      </p:sp>
      <p:sp>
        <p:nvSpPr>
          <p:cNvPr id="70" name="Picture Placeholder 64">
            <a:extLst>
              <a:ext uri="{FF2B5EF4-FFF2-40B4-BE49-F238E27FC236}">
                <a16:creationId xmlns:a16="http://schemas.microsoft.com/office/drawing/2014/main" id="{845644A8-F9E4-7728-BE9E-2498D952653F}"/>
              </a:ext>
            </a:extLst>
          </p:cNvPr>
          <p:cNvSpPr>
            <a:spLocks noGrp="1"/>
          </p:cNvSpPr>
          <p:nvPr>
            <p:ph type="pic" sz="quarter" idx="25"/>
          </p:nvPr>
        </p:nvSpPr>
        <p:spPr>
          <a:xfrm>
            <a:off x="9755860" y="2895561"/>
            <a:ext cx="1301750" cy="1209675"/>
          </a:xfrm>
        </p:spPr>
        <p:txBody>
          <a:bodyPr>
            <a:normAutofit/>
          </a:bodyPr>
          <a:lstStyle>
            <a:lvl1pPr marL="0" indent="0">
              <a:buNone/>
              <a:defRPr sz="1400"/>
            </a:lvl1pPr>
          </a:lstStyle>
          <a:p>
            <a:endParaRPr lang="en-US"/>
          </a:p>
        </p:txBody>
      </p:sp>
      <p:sp>
        <p:nvSpPr>
          <p:cNvPr id="12" name="Slide Number Placeholder 11">
            <a:extLst>
              <a:ext uri="{FF2B5EF4-FFF2-40B4-BE49-F238E27FC236}">
                <a16:creationId xmlns:a16="http://schemas.microsoft.com/office/drawing/2014/main" id="{2B7CC83D-2F08-B968-B454-B0C7B8FE45EC}"/>
              </a:ext>
            </a:extLst>
          </p:cNvPr>
          <p:cNvSpPr>
            <a:spLocks noGrp="1"/>
          </p:cNvSpPr>
          <p:nvPr>
            <p:ph type="sldNum" sz="quarter" idx="28"/>
          </p:nvPr>
        </p:nvSpPr>
        <p:spPr/>
        <p:txBody>
          <a:bodyPr/>
          <a:lstStyle/>
          <a:p>
            <a:fld id="{3EA7053F-35A1-9149-B162-95161A22A0AB}" type="slidenum">
              <a:rPr lang="en-US" smtClean="0"/>
              <a:pPr/>
              <a:t>‹#›</a:t>
            </a:fld>
            <a:endParaRPr lang="en-US"/>
          </a:p>
        </p:txBody>
      </p:sp>
      <p:sp>
        <p:nvSpPr>
          <p:cNvPr id="8" name="Rectangle 7">
            <a:extLst>
              <a:ext uri="{FF2B5EF4-FFF2-40B4-BE49-F238E27FC236}">
                <a16:creationId xmlns:a16="http://schemas.microsoft.com/office/drawing/2014/main" id="{4B1E8340-AF90-7871-C147-0B1A12E85D5C}"/>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1">
            <a:extLst>
              <a:ext uri="{FF2B5EF4-FFF2-40B4-BE49-F238E27FC236}">
                <a16:creationId xmlns:a16="http://schemas.microsoft.com/office/drawing/2014/main" id="{8E56DCCF-CEA0-E4C8-8787-949E4DB11B92}"/>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14" name="Group 13">
            <a:extLst>
              <a:ext uri="{FF2B5EF4-FFF2-40B4-BE49-F238E27FC236}">
                <a16:creationId xmlns:a16="http://schemas.microsoft.com/office/drawing/2014/main" id="{0ECD1A90-25E2-08C3-F3E8-DEA98D9D67CF}"/>
              </a:ext>
            </a:extLst>
          </p:cNvPr>
          <p:cNvGrpSpPr/>
          <p:nvPr userDrawn="1"/>
        </p:nvGrpSpPr>
        <p:grpSpPr>
          <a:xfrm>
            <a:off x="7872273" y="291495"/>
            <a:ext cx="4467990" cy="215444"/>
            <a:chOff x="7880739" y="291495"/>
            <a:chExt cx="4467990" cy="215444"/>
          </a:xfrm>
        </p:grpSpPr>
        <p:sp>
          <p:nvSpPr>
            <p:cNvPr id="15" name="TextBox 14">
              <a:extLst>
                <a:ext uri="{FF2B5EF4-FFF2-40B4-BE49-F238E27FC236}">
                  <a16:creationId xmlns:a16="http://schemas.microsoft.com/office/drawing/2014/main" id="{B3309C98-01A5-FE53-DC4E-EA2FF8387A5B}"/>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6" name="TextBox 15">
              <a:extLst>
                <a:ext uri="{FF2B5EF4-FFF2-40B4-BE49-F238E27FC236}">
                  <a16:creationId xmlns:a16="http://schemas.microsoft.com/office/drawing/2014/main" id="{159B55EA-CBF5-0ED7-7AAC-B835030B7E23}"/>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17" name="TextBox 16">
              <a:extLst>
                <a:ext uri="{FF2B5EF4-FFF2-40B4-BE49-F238E27FC236}">
                  <a16:creationId xmlns:a16="http://schemas.microsoft.com/office/drawing/2014/main" id="{E933AB64-34DE-57F5-9457-4291C98BEE23}"/>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18" name="Picture 17" descr="A blue and black triangle&#10;&#10;Description automatically generated">
              <a:extLst>
                <a:ext uri="{FF2B5EF4-FFF2-40B4-BE49-F238E27FC236}">
                  <a16:creationId xmlns:a16="http://schemas.microsoft.com/office/drawing/2014/main" id="{B96D94DA-50EE-DB98-8605-F2F34029E0A3}"/>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19" name="Picture 18" descr="A blue and black triangle&#10;&#10;Description automatically generated">
              <a:extLst>
                <a:ext uri="{FF2B5EF4-FFF2-40B4-BE49-F238E27FC236}">
                  <a16:creationId xmlns:a16="http://schemas.microsoft.com/office/drawing/2014/main" id="{6981E655-A232-CC94-40F0-7469FC342D23}"/>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679662015"/>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cons Page 1">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45" name="Text Placeholder 18">
            <a:extLst>
              <a:ext uri="{FF2B5EF4-FFF2-40B4-BE49-F238E27FC236}">
                <a16:creationId xmlns:a16="http://schemas.microsoft.com/office/drawing/2014/main" id="{2E31B0FD-9BF4-436B-22F1-0CC41E9B2E88}"/>
              </a:ext>
            </a:extLst>
          </p:cNvPr>
          <p:cNvSpPr>
            <a:spLocks noGrp="1"/>
          </p:cNvSpPr>
          <p:nvPr>
            <p:ph type="body" sz="quarter" idx="13"/>
          </p:nvPr>
        </p:nvSpPr>
        <p:spPr>
          <a:xfrm>
            <a:off x="226882" y="1843102"/>
            <a:ext cx="5287020" cy="624166"/>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46" name="Text Placeholder 18">
            <a:extLst>
              <a:ext uri="{FF2B5EF4-FFF2-40B4-BE49-F238E27FC236}">
                <a16:creationId xmlns:a16="http://schemas.microsoft.com/office/drawing/2014/main" id="{13084A85-1ADF-9026-E59E-32D7901669DB}"/>
              </a:ext>
            </a:extLst>
          </p:cNvPr>
          <p:cNvSpPr>
            <a:spLocks noGrp="1"/>
          </p:cNvSpPr>
          <p:nvPr>
            <p:ph type="body" sz="quarter" idx="14"/>
          </p:nvPr>
        </p:nvSpPr>
        <p:spPr>
          <a:xfrm>
            <a:off x="226882" y="2467268"/>
            <a:ext cx="5287020" cy="3583655"/>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49" name="Text Placeholder 11">
            <a:extLst>
              <a:ext uri="{FF2B5EF4-FFF2-40B4-BE49-F238E27FC236}">
                <a16:creationId xmlns:a16="http://schemas.microsoft.com/office/drawing/2014/main" id="{D8B52129-09CE-6EDE-001F-88B61A11756D}"/>
              </a:ext>
            </a:extLst>
          </p:cNvPr>
          <p:cNvSpPr>
            <a:spLocks noGrp="1"/>
          </p:cNvSpPr>
          <p:nvPr>
            <p:ph type="body" sz="quarter" idx="15"/>
          </p:nvPr>
        </p:nvSpPr>
        <p:spPr>
          <a:xfrm>
            <a:off x="7295337" y="3109251"/>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0" name="Text Placeholder 11">
            <a:extLst>
              <a:ext uri="{FF2B5EF4-FFF2-40B4-BE49-F238E27FC236}">
                <a16:creationId xmlns:a16="http://schemas.microsoft.com/office/drawing/2014/main" id="{4CE8DA8C-6425-BE31-7154-F7A2718BDE9D}"/>
              </a:ext>
            </a:extLst>
          </p:cNvPr>
          <p:cNvSpPr>
            <a:spLocks noGrp="1"/>
          </p:cNvSpPr>
          <p:nvPr>
            <p:ph type="body" sz="quarter" idx="16"/>
          </p:nvPr>
        </p:nvSpPr>
        <p:spPr>
          <a:xfrm>
            <a:off x="7295337" y="3426966"/>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3" name="Text Placeholder 11">
            <a:extLst>
              <a:ext uri="{FF2B5EF4-FFF2-40B4-BE49-F238E27FC236}">
                <a16:creationId xmlns:a16="http://schemas.microsoft.com/office/drawing/2014/main" id="{9DE7353D-1F93-E17F-0ECB-E47D5E147EBC}"/>
              </a:ext>
            </a:extLst>
          </p:cNvPr>
          <p:cNvSpPr>
            <a:spLocks noGrp="1"/>
          </p:cNvSpPr>
          <p:nvPr>
            <p:ph type="body" sz="quarter" idx="17"/>
          </p:nvPr>
        </p:nvSpPr>
        <p:spPr>
          <a:xfrm>
            <a:off x="9651079" y="3109251"/>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4" name="Text Placeholder 11">
            <a:extLst>
              <a:ext uri="{FF2B5EF4-FFF2-40B4-BE49-F238E27FC236}">
                <a16:creationId xmlns:a16="http://schemas.microsoft.com/office/drawing/2014/main" id="{DAF26F16-4FDE-AF14-A7CE-F0B38FE32C33}"/>
              </a:ext>
            </a:extLst>
          </p:cNvPr>
          <p:cNvSpPr>
            <a:spLocks noGrp="1"/>
          </p:cNvSpPr>
          <p:nvPr>
            <p:ph type="body" sz="quarter" idx="18"/>
          </p:nvPr>
        </p:nvSpPr>
        <p:spPr>
          <a:xfrm>
            <a:off x="9651079" y="3426966"/>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74" name="Text Placeholder 11">
            <a:extLst>
              <a:ext uri="{FF2B5EF4-FFF2-40B4-BE49-F238E27FC236}">
                <a16:creationId xmlns:a16="http://schemas.microsoft.com/office/drawing/2014/main" id="{21796A57-08A5-3F38-29AC-A4C950CB6EEA}"/>
              </a:ext>
            </a:extLst>
          </p:cNvPr>
          <p:cNvSpPr>
            <a:spLocks noGrp="1"/>
          </p:cNvSpPr>
          <p:nvPr>
            <p:ph type="body" sz="quarter" idx="19"/>
          </p:nvPr>
        </p:nvSpPr>
        <p:spPr>
          <a:xfrm>
            <a:off x="7295337" y="5459150"/>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75" name="Text Placeholder 11">
            <a:extLst>
              <a:ext uri="{FF2B5EF4-FFF2-40B4-BE49-F238E27FC236}">
                <a16:creationId xmlns:a16="http://schemas.microsoft.com/office/drawing/2014/main" id="{5C9CB888-10E9-B492-C128-2C4E814DCA77}"/>
              </a:ext>
            </a:extLst>
          </p:cNvPr>
          <p:cNvSpPr>
            <a:spLocks noGrp="1"/>
          </p:cNvSpPr>
          <p:nvPr>
            <p:ph type="body" sz="quarter" idx="20"/>
          </p:nvPr>
        </p:nvSpPr>
        <p:spPr>
          <a:xfrm>
            <a:off x="7295337" y="5776865"/>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76" name="Text Placeholder 11">
            <a:extLst>
              <a:ext uri="{FF2B5EF4-FFF2-40B4-BE49-F238E27FC236}">
                <a16:creationId xmlns:a16="http://schemas.microsoft.com/office/drawing/2014/main" id="{9464318F-121F-C519-8B90-0BD8F451F47F}"/>
              </a:ext>
            </a:extLst>
          </p:cNvPr>
          <p:cNvSpPr>
            <a:spLocks noGrp="1"/>
          </p:cNvSpPr>
          <p:nvPr>
            <p:ph type="body" sz="quarter" idx="21"/>
          </p:nvPr>
        </p:nvSpPr>
        <p:spPr>
          <a:xfrm>
            <a:off x="9651079" y="5459150"/>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77" name="Text Placeholder 11">
            <a:extLst>
              <a:ext uri="{FF2B5EF4-FFF2-40B4-BE49-F238E27FC236}">
                <a16:creationId xmlns:a16="http://schemas.microsoft.com/office/drawing/2014/main" id="{78E89481-92EC-6E6A-A7B7-1086AD059A17}"/>
              </a:ext>
            </a:extLst>
          </p:cNvPr>
          <p:cNvSpPr>
            <a:spLocks noGrp="1"/>
          </p:cNvSpPr>
          <p:nvPr>
            <p:ph type="body" sz="quarter" idx="22"/>
          </p:nvPr>
        </p:nvSpPr>
        <p:spPr>
          <a:xfrm>
            <a:off x="9651079" y="5776865"/>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83" name="Picture Placeholder 78">
            <a:extLst>
              <a:ext uri="{FF2B5EF4-FFF2-40B4-BE49-F238E27FC236}">
                <a16:creationId xmlns:a16="http://schemas.microsoft.com/office/drawing/2014/main" id="{09476F5B-8853-CDC9-B3D7-E7D1E068F5ED}"/>
              </a:ext>
            </a:extLst>
          </p:cNvPr>
          <p:cNvSpPr>
            <a:spLocks noGrp="1"/>
          </p:cNvSpPr>
          <p:nvPr>
            <p:ph type="pic" sz="quarter" idx="23"/>
          </p:nvPr>
        </p:nvSpPr>
        <p:spPr>
          <a:xfrm>
            <a:off x="7294563" y="1843102"/>
            <a:ext cx="1198562" cy="1119188"/>
          </a:xfrm>
        </p:spPr>
        <p:txBody>
          <a:bodyPr>
            <a:normAutofit/>
          </a:bodyPr>
          <a:lstStyle>
            <a:lvl1pPr marL="0" indent="0">
              <a:buNone/>
              <a:defRPr sz="1400">
                <a:solidFill>
                  <a:schemeClr val="tx1"/>
                </a:solidFill>
              </a:defRPr>
            </a:lvl1pPr>
          </a:lstStyle>
          <a:p>
            <a:endParaRPr lang="en-US"/>
          </a:p>
        </p:txBody>
      </p:sp>
      <p:sp>
        <p:nvSpPr>
          <p:cNvPr id="84" name="Picture Placeholder 78">
            <a:extLst>
              <a:ext uri="{FF2B5EF4-FFF2-40B4-BE49-F238E27FC236}">
                <a16:creationId xmlns:a16="http://schemas.microsoft.com/office/drawing/2014/main" id="{68DFE38F-6EC8-67BF-9CE8-61977E9DFB30}"/>
              </a:ext>
            </a:extLst>
          </p:cNvPr>
          <p:cNvSpPr>
            <a:spLocks noGrp="1"/>
          </p:cNvSpPr>
          <p:nvPr>
            <p:ph type="pic" sz="quarter" idx="24"/>
          </p:nvPr>
        </p:nvSpPr>
        <p:spPr>
          <a:xfrm>
            <a:off x="9627058" y="1843102"/>
            <a:ext cx="1198562" cy="1119188"/>
          </a:xfrm>
        </p:spPr>
        <p:txBody>
          <a:bodyPr>
            <a:normAutofit/>
          </a:bodyPr>
          <a:lstStyle>
            <a:lvl1pPr marL="0" indent="0">
              <a:buNone/>
              <a:defRPr sz="1400">
                <a:solidFill>
                  <a:schemeClr val="tx1"/>
                </a:solidFill>
              </a:defRPr>
            </a:lvl1pPr>
          </a:lstStyle>
          <a:p>
            <a:endParaRPr lang="en-US"/>
          </a:p>
        </p:txBody>
      </p:sp>
      <p:sp>
        <p:nvSpPr>
          <p:cNvPr id="85" name="Picture Placeholder 78">
            <a:extLst>
              <a:ext uri="{FF2B5EF4-FFF2-40B4-BE49-F238E27FC236}">
                <a16:creationId xmlns:a16="http://schemas.microsoft.com/office/drawing/2014/main" id="{DCB72FC5-C40A-A0C8-86D8-C14099A0FDBD}"/>
              </a:ext>
            </a:extLst>
          </p:cNvPr>
          <p:cNvSpPr>
            <a:spLocks noGrp="1"/>
          </p:cNvSpPr>
          <p:nvPr>
            <p:ph type="pic" sz="quarter" idx="25"/>
          </p:nvPr>
        </p:nvSpPr>
        <p:spPr>
          <a:xfrm>
            <a:off x="7294563" y="4223997"/>
            <a:ext cx="1198562" cy="1119188"/>
          </a:xfrm>
        </p:spPr>
        <p:txBody>
          <a:bodyPr>
            <a:normAutofit/>
          </a:bodyPr>
          <a:lstStyle>
            <a:lvl1pPr marL="0" indent="0">
              <a:buNone/>
              <a:defRPr sz="1400">
                <a:solidFill>
                  <a:schemeClr val="tx1"/>
                </a:solidFill>
              </a:defRPr>
            </a:lvl1pPr>
          </a:lstStyle>
          <a:p>
            <a:endParaRPr lang="en-US"/>
          </a:p>
        </p:txBody>
      </p:sp>
      <p:sp>
        <p:nvSpPr>
          <p:cNvPr id="86" name="Picture Placeholder 78">
            <a:extLst>
              <a:ext uri="{FF2B5EF4-FFF2-40B4-BE49-F238E27FC236}">
                <a16:creationId xmlns:a16="http://schemas.microsoft.com/office/drawing/2014/main" id="{5B1EB473-1E57-8527-A588-5A3871171BEC}"/>
              </a:ext>
            </a:extLst>
          </p:cNvPr>
          <p:cNvSpPr>
            <a:spLocks noGrp="1"/>
          </p:cNvSpPr>
          <p:nvPr>
            <p:ph type="pic" sz="quarter" idx="26"/>
          </p:nvPr>
        </p:nvSpPr>
        <p:spPr>
          <a:xfrm>
            <a:off x="9627058" y="4223997"/>
            <a:ext cx="1198562" cy="1119188"/>
          </a:xfrm>
        </p:spPr>
        <p:txBody>
          <a:bodyPr>
            <a:normAutofit/>
          </a:bodyPr>
          <a:lstStyle>
            <a:lvl1pPr marL="0" indent="0">
              <a:buNone/>
              <a:defRPr sz="1400">
                <a:solidFill>
                  <a:schemeClr val="tx1"/>
                </a:solidFill>
              </a:defRPr>
            </a:lvl1pPr>
          </a:lstStyle>
          <a:p>
            <a:endParaRPr lang="en-US"/>
          </a:p>
        </p:txBody>
      </p:sp>
      <p:sp>
        <p:nvSpPr>
          <p:cNvPr id="9" name="Slide Number Placeholder 8">
            <a:extLst>
              <a:ext uri="{FF2B5EF4-FFF2-40B4-BE49-F238E27FC236}">
                <a16:creationId xmlns:a16="http://schemas.microsoft.com/office/drawing/2014/main" id="{C532C716-2181-BB9C-984C-08B852DA98BC}"/>
              </a:ext>
            </a:extLst>
          </p:cNvPr>
          <p:cNvSpPr>
            <a:spLocks noGrp="1"/>
          </p:cNvSpPr>
          <p:nvPr>
            <p:ph type="sldNum" sz="quarter" idx="28"/>
          </p:nvPr>
        </p:nvSpPr>
        <p:spPr/>
        <p:txBody>
          <a:bodyPr/>
          <a:lstStyle/>
          <a:p>
            <a:fld id="{3EA7053F-35A1-9149-B162-95161A22A0AB}" type="slidenum">
              <a:rPr lang="en-US" smtClean="0"/>
              <a:pPr/>
              <a:t>‹#›</a:t>
            </a:fld>
            <a:endParaRPr lang="en-US"/>
          </a:p>
        </p:txBody>
      </p:sp>
      <p:sp>
        <p:nvSpPr>
          <p:cNvPr id="8" name="Rectangle 7">
            <a:extLst>
              <a:ext uri="{FF2B5EF4-FFF2-40B4-BE49-F238E27FC236}">
                <a16:creationId xmlns:a16="http://schemas.microsoft.com/office/drawing/2014/main" id="{D2E8F2C6-AF52-774A-4724-84FFF57DE95B}"/>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191064A8-910A-C925-7338-D02C29D9D80D}"/>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12" name="Group 11">
            <a:extLst>
              <a:ext uri="{FF2B5EF4-FFF2-40B4-BE49-F238E27FC236}">
                <a16:creationId xmlns:a16="http://schemas.microsoft.com/office/drawing/2014/main" id="{28D81588-44C6-3594-2E69-F041460E4CC2}"/>
              </a:ext>
            </a:extLst>
          </p:cNvPr>
          <p:cNvGrpSpPr/>
          <p:nvPr userDrawn="1"/>
        </p:nvGrpSpPr>
        <p:grpSpPr>
          <a:xfrm>
            <a:off x="7872273" y="291495"/>
            <a:ext cx="4467990" cy="215444"/>
            <a:chOff x="7880739" y="291495"/>
            <a:chExt cx="4467990" cy="215444"/>
          </a:xfrm>
        </p:grpSpPr>
        <p:sp>
          <p:nvSpPr>
            <p:cNvPr id="13" name="TextBox 12">
              <a:extLst>
                <a:ext uri="{FF2B5EF4-FFF2-40B4-BE49-F238E27FC236}">
                  <a16:creationId xmlns:a16="http://schemas.microsoft.com/office/drawing/2014/main" id="{459906B6-2885-84FB-31C3-D0704A9549C8}"/>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4" name="TextBox 13">
              <a:extLst>
                <a:ext uri="{FF2B5EF4-FFF2-40B4-BE49-F238E27FC236}">
                  <a16:creationId xmlns:a16="http://schemas.microsoft.com/office/drawing/2014/main" id="{F55A22D4-185E-ED88-0CDD-659DFCD8E6B4}"/>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15" name="TextBox 14">
              <a:extLst>
                <a:ext uri="{FF2B5EF4-FFF2-40B4-BE49-F238E27FC236}">
                  <a16:creationId xmlns:a16="http://schemas.microsoft.com/office/drawing/2014/main" id="{B358C57D-0CFC-14B1-517F-C6A3E3C4C5E3}"/>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16" name="Picture 15" descr="A blue and black triangle&#10;&#10;Description automatically generated">
              <a:extLst>
                <a:ext uri="{FF2B5EF4-FFF2-40B4-BE49-F238E27FC236}">
                  <a16:creationId xmlns:a16="http://schemas.microsoft.com/office/drawing/2014/main" id="{00424D38-165A-5B7D-FAC5-15919C70BD8D}"/>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17" name="Picture 16" descr="A blue and black triangle&#10;&#10;Description automatically generated">
              <a:extLst>
                <a:ext uri="{FF2B5EF4-FFF2-40B4-BE49-F238E27FC236}">
                  <a16:creationId xmlns:a16="http://schemas.microsoft.com/office/drawing/2014/main" id="{DEBD7D59-81DB-0762-3CA8-3FC4B82143D6}"/>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108069515"/>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with Bullets 1 with Blue Bar">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44" name="Text Placeholder 18">
            <a:extLst>
              <a:ext uri="{FF2B5EF4-FFF2-40B4-BE49-F238E27FC236}">
                <a16:creationId xmlns:a16="http://schemas.microsoft.com/office/drawing/2014/main" id="{B08608CB-B22E-5C82-77BF-2B46F814B472}"/>
              </a:ext>
            </a:extLst>
          </p:cNvPr>
          <p:cNvSpPr>
            <a:spLocks noGrp="1"/>
          </p:cNvSpPr>
          <p:nvPr>
            <p:ph type="body" sz="quarter" idx="12"/>
          </p:nvPr>
        </p:nvSpPr>
        <p:spPr>
          <a:xfrm>
            <a:off x="226882" y="2142255"/>
            <a:ext cx="5287020" cy="1646043"/>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2" name="Text Placeholder 18">
            <a:extLst>
              <a:ext uri="{FF2B5EF4-FFF2-40B4-BE49-F238E27FC236}">
                <a16:creationId xmlns:a16="http://schemas.microsoft.com/office/drawing/2014/main" id="{3DF456F8-D0F8-F9BA-462F-B6CAA94FB76D}"/>
              </a:ext>
            </a:extLst>
          </p:cNvPr>
          <p:cNvSpPr>
            <a:spLocks noGrp="1"/>
          </p:cNvSpPr>
          <p:nvPr>
            <p:ph type="body" sz="quarter" idx="15"/>
          </p:nvPr>
        </p:nvSpPr>
        <p:spPr>
          <a:xfrm>
            <a:off x="226882" y="1771413"/>
            <a:ext cx="5287020"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2" name="Slide Number Placeholder 11">
            <a:extLst>
              <a:ext uri="{FF2B5EF4-FFF2-40B4-BE49-F238E27FC236}">
                <a16:creationId xmlns:a16="http://schemas.microsoft.com/office/drawing/2014/main" id="{F7AB5B6D-1951-A9A8-B568-CEC5B4C10E35}"/>
              </a:ext>
            </a:extLst>
          </p:cNvPr>
          <p:cNvSpPr>
            <a:spLocks noGrp="1"/>
          </p:cNvSpPr>
          <p:nvPr>
            <p:ph type="sldNum" sz="quarter" idx="19"/>
          </p:nvPr>
        </p:nvSpPr>
        <p:spPr/>
        <p:txBody>
          <a:bodyPr/>
          <a:lstStyle/>
          <a:p>
            <a:fld id="{3EA7053F-35A1-9149-B162-95161A22A0AB}" type="slidenum">
              <a:rPr lang="en-US" smtClean="0"/>
              <a:pPr/>
              <a:t>‹#›</a:t>
            </a:fld>
            <a:endParaRPr lang="en-US"/>
          </a:p>
        </p:txBody>
      </p:sp>
      <p:sp>
        <p:nvSpPr>
          <p:cNvPr id="15" name="Rectangle 14">
            <a:extLst>
              <a:ext uri="{FF2B5EF4-FFF2-40B4-BE49-F238E27FC236}">
                <a16:creationId xmlns:a16="http://schemas.microsoft.com/office/drawing/2014/main" id="{314ED04F-6F36-5BA2-B21B-460175843009}"/>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1">
            <a:extLst>
              <a:ext uri="{FF2B5EF4-FFF2-40B4-BE49-F238E27FC236}">
                <a16:creationId xmlns:a16="http://schemas.microsoft.com/office/drawing/2014/main" id="{4B7A8CA1-BFE0-8A1D-98D7-3949CDBA174D}"/>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17" name="Text Placeholder 18">
            <a:extLst>
              <a:ext uri="{FF2B5EF4-FFF2-40B4-BE49-F238E27FC236}">
                <a16:creationId xmlns:a16="http://schemas.microsoft.com/office/drawing/2014/main" id="{2F232C22-01D2-232D-D9A3-E5E2C2B154E0}"/>
              </a:ext>
            </a:extLst>
          </p:cNvPr>
          <p:cNvSpPr>
            <a:spLocks noGrp="1"/>
          </p:cNvSpPr>
          <p:nvPr>
            <p:ph type="body" sz="quarter" idx="33"/>
          </p:nvPr>
        </p:nvSpPr>
        <p:spPr>
          <a:xfrm>
            <a:off x="6653082" y="2142255"/>
            <a:ext cx="5287020" cy="1646043"/>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8" name="Text Placeholder 18">
            <a:extLst>
              <a:ext uri="{FF2B5EF4-FFF2-40B4-BE49-F238E27FC236}">
                <a16:creationId xmlns:a16="http://schemas.microsoft.com/office/drawing/2014/main" id="{29529DCF-AE38-12A5-4E5C-E84C0DF527C9}"/>
              </a:ext>
            </a:extLst>
          </p:cNvPr>
          <p:cNvSpPr>
            <a:spLocks noGrp="1"/>
          </p:cNvSpPr>
          <p:nvPr>
            <p:ph type="body" sz="quarter" idx="34"/>
          </p:nvPr>
        </p:nvSpPr>
        <p:spPr>
          <a:xfrm>
            <a:off x="6653082" y="1771413"/>
            <a:ext cx="5287020"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9" name="Text Placeholder 18">
            <a:extLst>
              <a:ext uri="{FF2B5EF4-FFF2-40B4-BE49-F238E27FC236}">
                <a16:creationId xmlns:a16="http://schemas.microsoft.com/office/drawing/2014/main" id="{99E36ADB-7E8B-5444-DDAD-4040E2C3E141}"/>
              </a:ext>
            </a:extLst>
          </p:cNvPr>
          <p:cNvSpPr>
            <a:spLocks noGrp="1"/>
          </p:cNvSpPr>
          <p:nvPr>
            <p:ph type="body" sz="quarter" idx="35"/>
          </p:nvPr>
        </p:nvSpPr>
        <p:spPr>
          <a:xfrm>
            <a:off x="226882" y="4292788"/>
            <a:ext cx="5287020" cy="1646043"/>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20" name="Text Placeholder 18">
            <a:extLst>
              <a:ext uri="{FF2B5EF4-FFF2-40B4-BE49-F238E27FC236}">
                <a16:creationId xmlns:a16="http://schemas.microsoft.com/office/drawing/2014/main" id="{2B9C819C-D512-C853-777F-D0C07C4777D3}"/>
              </a:ext>
            </a:extLst>
          </p:cNvPr>
          <p:cNvSpPr>
            <a:spLocks noGrp="1"/>
          </p:cNvSpPr>
          <p:nvPr>
            <p:ph type="body" sz="quarter" idx="36"/>
          </p:nvPr>
        </p:nvSpPr>
        <p:spPr>
          <a:xfrm>
            <a:off x="226882" y="3921946"/>
            <a:ext cx="5287020"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21" name="Text Placeholder 18">
            <a:extLst>
              <a:ext uri="{FF2B5EF4-FFF2-40B4-BE49-F238E27FC236}">
                <a16:creationId xmlns:a16="http://schemas.microsoft.com/office/drawing/2014/main" id="{144FD021-F793-C301-E844-66CC3A9DF464}"/>
              </a:ext>
            </a:extLst>
          </p:cNvPr>
          <p:cNvSpPr>
            <a:spLocks noGrp="1"/>
          </p:cNvSpPr>
          <p:nvPr>
            <p:ph type="body" sz="quarter" idx="37"/>
          </p:nvPr>
        </p:nvSpPr>
        <p:spPr>
          <a:xfrm>
            <a:off x="6653082" y="4292788"/>
            <a:ext cx="5287020" cy="1646043"/>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22" name="Text Placeholder 18">
            <a:extLst>
              <a:ext uri="{FF2B5EF4-FFF2-40B4-BE49-F238E27FC236}">
                <a16:creationId xmlns:a16="http://schemas.microsoft.com/office/drawing/2014/main" id="{73F5E1FD-DEBE-86E8-3979-07D559082E08}"/>
              </a:ext>
            </a:extLst>
          </p:cNvPr>
          <p:cNvSpPr>
            <a:spLocks noGrp="1"/>
          </p:cNvSpPr>
          <p:nvPr>
            <p:ph type="body" sz="quarter" idx="38"/>
          </p:nvPr>
        </p:nvSpPr>
        <p:spPr>
          <a:xfrm>
            <a:off x="6653082" y="3921946"/>
            <a:ext cx="5287020"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grpSp>
        <p:nvGrpSpPr>
          <p:cNvPr id="23" name="Group 22">
            <a:extLst>
              <a:ext uri="{FF2B5EF4-FFF2-40B4-BE49-F238E27FC236}">
                <a16:creationId xmlns:a16="http://schemas.microsoft.com/office/drawing/2014/main" id="{7F29E73C-0CEA-37E4-32AB-281261564B9B}"/>
              </a:ext>
            </a:extLst>
          </p:cNvPr>
          <p:cNvGrpSpPr/>
          <p:nvPr userDrawn="1"/>
        </p:nvGrpSpPr>
        <p:grpSpPr>
          <a:xfrm>
            <a:off x="7872273" y="291495"/>
            <a:ext cx="4467990" cy="215444"/>
            <a:chOff x="7880739" y="291495"/>
            <a:chExt cx="4467990" cy="215444"/>
          </a:xfrm>
        </p:grpSpPr>
        <p:sp>
          <p:nvSpPr>
            <p:cNvPr id="24" name="TextBox 23">
              <a:extLst>
                <a:ext uri="{FF2B5EF4-FFF2-40B4-BE49-F238E27FC236}">
                  <a16:creationId xmlns:a16="http://schemas.microsoft.com/office/drawing/2014/main" id="{ADA62EA9-7C82-CDC7-1C0A-113045A23BA5}"/>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25" name="TextBox 24">
              <a:extLst>
                <a:ext uri="{FF2B5EF4-FFF2-40B4-BE49-F238E27FC236}">
                  <a16:creationId xmlns:a16="http://schemas.microsoft.com/office/drawing/2014/main" id="{99A19FC3-EB52-CFA6-55E1-CEFB4945885A}"/>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26" name="TextBox 25">
              <a:extLst>
                <a:ext uri="{FF2B5EF4-FFF2-40B4-BE49-F238E27FC236}">
                  <a16:creationId xmlns:a16="http://schemas.microsoft.com/office/drawing/2014/main" id="{30561652-E795-EB49-C9A9-B78BA148628C}"/>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27" name="Picture 26" descr="A blue and black triangle&#10;&#10;Description automatically generated">
              <a:extLst>
                <a:ext uri="{FF2B5EF4-FFF2-40B4-BE49-F238E27FC236}">
                  <a16:creationId xmlns:a16="http://schemas.microsoft.com/office/drawing/2014/main" id="{1BC9A459-6580-313B-C983-7B4B2D4DE6A3}"/>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28" name="Picture 27" descr="A blue and black triangle&#10;&#10;Description automatically generated">
              <a:extLst>
                <a:ext uri="{FF2B5EF4-FFF2-40B4-BE49-F238E27FC236}">
                  <a16:creationId xmlns:a16="http://schemas.microsoft.com/office/drawing/2014/main" id="{61047A9A-3954-344F-4A7D-2DE9407FDA58}"/>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3107266775"/>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2D271D-DC46-7D59-8745-F61466D08D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B0510E5-36BB-DE51-DFAD-0A5CC1449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5FEF625-F4E6-CFB3-AEB2-98E2897E44E8}"/>
              </a:ext>
            </a:extLst>
          </p:cNvPr>
          <p:cNvSpPr>
            <a:spLocks noGrp="1"/>
          </p:cNvSpPr>
          <p:nvPr>
            <p:ph type="sldNum" sz="quarter" idx="4"/>
          </p:nvPr>
        </p:nvSpPr>
        <p:spPr>
          <a:xfrm>
            <a:off x="11467814" y="6292165"/>
            <a:ext cx="471240" cy="365125"/>
          </a:xfrm>
          <a:prstGeom prst="rect">
            <a:avLst/>
          </a:prstGeom>
        </p:spPr>
        <p:txBody>
          <a:bodyPr vert="horz" lIns="91440" tIns="45720" rIns="91440" bIns="45720" rtlCol="0" anchor="ctr"/>
          <a:lstStyle>
            <a:lvl1pPr algn="r">
              <a:defRPr sz="800">
                <a:solidFill>
                  <a:schemeClr val="tx1">
                    <a:tint val="82000"/>
                  </a:schemeClr>
                </a:solidFill>
                <a:latin typeface="IBM Plex Serif Light" panose="02060403050406000203" pitchFamily="18" charset="77"/>
              </a:defRPr>
            </a:lvl1pPr>
          </a:lstStyle>
          <a:p>
            <a:fld id="{3EA7053F-35A1-9149-B162-95161A22A0AB}" type="slidenum">
              <a:rPr lang="en-US" smtClean="0"/>
              <a:pPr/>
              <a:t>‹#›</a:t>
            </a:fld>
            <a:endParaRPr lang="en-US"/>
          </a:p>
        </p:txBody>
      </p:sp>
      <p:sp>
        <p:nvSpPr>
          <p:cNvPr id="5" name="TextBox 4">
            <a:extLst>
              <a:ext uri="{FF2B5EF4-FFF2-40B4-BE49-F238E27FC236}">
                <a16:creationId xmlns:a16="http://schemas.microsoft.com/office/drawing/2014/main" id="{8A322638-A9AC-532C-EB63-5E678CA32D09}"/>
              </a:ext>
            </a:extLst>
          </p:cNvPr>
          <p:cNvSpPr txBox="1"/>
          <p:nvPr userDrawn="1">
            <p:extLst>
              <p:ext uri="{1162E1C5-73C7-4A58-AE30-91384D911F3F}">
                <p184:classification xmlns:p184="http://schemas.microsoft.com/office/powerpoint/2018/4/main" val="ftr"/>
              </p:ext>
            </p:extLst>
          </p:nvPr>
        </p:nvSpPr>
        <p:spPr>
          <a:xfrm>
            <a:off x="190500" y="6515100"/>
            <a:ext cx="1238250" cy="152400"/>
          </a:xfrm>
          <a:prstGeom prst="rect">
            <a:avLst/>
          </a:prstGeom>
        </p:spPr>
        <p:txBody>
          <a:bodyPr horzOverflow="overflow" lIns="0" tIns="0" rIns="0" bIns="0">
            <a:spAutoFit/>
          </a:bodyPr>
          <a:lstStyle/>
          <a:p>
            <a:pPr algn="l"/>
            <a:r>
              <a:rPr lang="en-GB" sz="1000">
                <a:solidFill>
                  <a:srgbClr val="000000"/>
                </a:solidFill>
                <a:latin typeface="Arial" panose="020B0604020202020204" pitchFamily="34" charset="0"/>
                <a:cs typeface="Arial" panose="020B0604020202020204" pitchFamily="34" charset="0"/>
              </a:rPr>
              <a:t>Classification - Public</a:t>
            </a:r>
          </a:p>
        </p:txBody>
      </p:sp>
    </p:spTree>
    <p:extLst>
      <p:ext uri="{BB962C8B-B14F-4D97-AF65-F5344CB8AC3E}">
        <p14:creationId xmlns:p14="http://schemas.microsoft.com/office/powerpoint/2010/main" val="232790725"/>
      </p:ext>
    </p:extLst>
  </p:cSld>
  <p:clrMap bg1="lt1" tx1="dk1" bg2="lt2" tx2="dk2" accent1="accent1" accent2="accent2" accent3="accent3" accent4="accent4" accent5="accent5" accent6="accent6" hlink="hlink" folHlink="folHlink"/>
  <p:sldLayoutIdLst>
    <p:sldLayoutId id="2147483651" r:id="rId1"/>
    <p:sldLayoutId id="2147483790" r:id="rId2"/>
    <p:sldLayoutId id="2147483660" r:id="rId3"/>
    <p:sldLayoutId id="2147483658" r:id="rId4"/>
    <p:sldLayoutId id="2147483655" r:id="rId5"/>
    <p:sldLayoutId id="2147483662" r:id="rId6"/>
    <p:sldLayoutId id="2147483665" r:id="rId7"/>
    <p:sldLayoutId id="2147483690" r:id="rId8"/>
    <p:sldLayoutId id="2147483693" r:id="rId9"/>
    <p:sldLayoutId id="2147483683" r:id="rId10"/>
    <p:sldLayoutId id="2147483694" r:id="rId11"/>
  </p:sldLayoutIdLst>
  <p:hf hdr="0" dt="0"/>
  <p:txStyles>
    <p:titleStyle>
      <a:lvl1pPr algn="l" defTabSz="914400" rtl="0" eaLnBrk="1" latinLnBrk="0" hangingPunct="1">
        <a:lnSpc>
          <a:spcPct val="90000"/>
        </a:lnSpc>
        <a:spcBef>
          <a:spcPct val="0"/>
        </a:spcBef>
        <a:buNone/>
        <a:defRPr sz="4400" kern="1200">
          <a:solidFill>
            <a:schemeClr val="tx1"/>
          </a:solidFill>
          <a:latin typeface="IBM Plex Serif" panose="02060503050406000203"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BM Plex Sans" panose="020B050305020300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BM Plex Sans" panose="020B050305020300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BM Plex Sans" panose="020B050305020300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BM Plex Sans" panose="020B050305020300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A4F06D-CDFA-4353-DDA7-C361FE919EAF}"/>
              </a:ext>
            </a:extLst>
          </p:cNvPr>
          <p:cNvSpPr>
            <a:spLocks noGrp="1"/>
          </p:cNvSpPr>
          <p:nvPr>
            <p:ph type="body" sz="quarter" idx="10"/>
          </p:nvPr>
        </p:nvSpPr>
        <p:spPr/>
        <p:txBody>
          <a:bodyPr vert="horz" lIns="91440" tIns="45720" rIns="91440" bIns="45720" rtlCol="0" anchor="t">
            <a:noAutofit/>
          </a:bodyPr>
          <a:lstStyle/>
          <a:p>
            <a:r>
              <a:rPr lang="en-GB" sz="6000" dirty="0">
                <a:solidFill>
                  <a:schemeClr val="tx1"/>
                </a:solidFill>
                <a:latin typeface="Inter Medium"/>
              </a:rPr>
              <a:t>HSW Moment</a:t>
            </a:r>
          </a:p>
          <a:p>
            <a:r>
              <a:rPr lang="en-GB" sz="6000" dirty="0">
                <a:solidFill>
                  <a:schemeClr val="tx1"/>
                </a:solidFill>
                <a:latin typeface="Inter Medium"/>
              </a:rPr>
              <a:t>Mental Health Movement</a:t>
            </a:r>
            <a:endParaRPr lang="en-GB" sz="1800" dirty="0">
              <a:solidFill>
                <a:schemeClr val="tx1"/>
              </a:solidFill>
              <a:latin typeface="Inter Medium"/>
            </a:endParaRPr>
          </a:p>
          <a:p>
            <a:endParaRPr lang="en-GB" sz="1800">
              <a:solidFill>
                <a:srgbClr val="FFFFFF"/>
              </a:solidFill>
              <a:latin typeface="Inter Medium"/>
            </a:endParaRPr>
          </a:p>
          <a:p>
            <a:r>
              <a:rPr lang="en-GB" sz="1800" dirty="0">
                <a:solidFill>
                  <a:srgbClr val="FFFFFF"/>
                </a:solidFill>
                <a:latin typeface="Inter"/>
              </a:rPr>
              <a:t>May</a:t>
            </a:r>
            <a:r>
              <a:rPr lang="en-GB" sz="1800" b="0" i="0" u="none" strike="noStrike" dirty="0">
                <a:solidFill>
                  <a:srgbClr val="FFFFFF"/>
                </a:solidFill>
                <a:effectLst/>
                <a:latin typeface="Inter"/>
              </a:rPr>
              <a:t> 2024</a:t>
            </a:r>
            <a:endParaRPr lang="en-US" dirty="0"/>
          </a:p>
        </p:txBody>
      </p:sp>
      <p:sp>
        <p:nvSpPr>
          <p:cNvPr id="3" name="Footer Placeholder 2">
            <a:extLst>
              <a:ext uri="{FF2B5EF4-FFF2-40B4-BE49-F238E27FC236}">
                <a16:creationId xmlns:a16="http://schemas.microsoft.com/office/drawing/2014/main" id="{08BFB2F3-368F-7814-DAB6-BA616500779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6FA388-BCAF-E20F-5ABB-7133F86A0F2E}"/>
              </a:ext>
            </a:extLst>
          </p:cNvPr>
          <p:cNvSpPr>
            <a:spLocks noGrp="1"/>
          </p:cNvSpPr>
          <p:nvPr>
            <p:ph type="sldNum" sz="quarter" idx="12"/>
          </p:nvPr>
        </p:nvSpPr>
        <p:spPr/>
        <p:txBody>
          <a:bodyPr/>
          <a:lstStyle/>
          <a:p>
            <a:fld id="{3EA7053F-35A1-9149-B162-95161A22A0AB}" type="slidenum">
              <a:rPr lang="en-US" smtClean="0"/>
              <a:pPr/>
              <a:t>1</a:t>
            </a:fld>
            <a:endParaRPr lang="en-US"/>
          </a:p>
        </p:txBody>
      </p:sp>
    </p:spTree>
    <p:extLst>
      <p:ext uri="{BB962C8B-B14F-4D97-AF65-F5344CB8AC3E}">
        <p14:creationId xmlns:p14="http://schemas.microsoft.com/office/powerpoint/2010/main" val="2725652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2</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a:t>The Mental Health Benefits of Physical Activity</a:t>
            </a:r>
          </a:p>
          <a:p>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2946" y="1701663"/>
            <a:ext cx="11214867" cy="4590502"/>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139697" indent="0">
              <a:lnSpc>
                <a:spcPct val="150000"/>
              </a:lnSpc>
              <a:buNone/>
            </a:pPr>
            <a:r>
              <a:rPr lang="en-GB" sz="1700"/>
              <a:t>It's a scientific fact that regular physical activity and exercise can make us healthier and happier.</a:t>
            </a:r>
          </a:p>
          <a:p>
            <a:pPr marL="139697" indent="0">
              <a:lnSpc>
                <a:spcPct val="150000"/>
              </a:lnSpc>
              <a:buNone/>
            </a:pPr>
            <a:endParaRPr lang="en-GB" sz="1700"/>
          </a:p>
          <a:p>
            <a:pPr marL="139697" indent="0">
              <a:lnSpc>
                <a:spcPct val="150000"/>
              </a:lnSpc>
              <a:buNone/>
            </a:pPr>
            <a:r>
              <a:rPr lang="en-GB" sz="1700"/>
              <a:t>When we're active, the body releases feel-good hormones, such as endorphin and serotonin, that can improve our mood and boost our energy.</a:t>
            </a:r>
          </a:p>
          <a:p>
            <a:pPr marL="139697" indent="0">
              <a:lnSpc>
                <a:spcPct val="150000"/>
              </a:lnSpc>
              <a:buNone/>
            </a:pPr>
            <a:endParaRPr lang="en-GB" sz="1700"/>
          </a:p>
          <a:p>
            <a:pPr marL="139697" indent="0" algn="l">
              <a:buNone/>
            </a:pPr>
            <a:endParaRPr lang="en-GB" b="1" i="0">
              <a:solidFill>
                <a:srgbClr val="000000"/>
              </a:solidFill>
              <a:effectLst/>
              <a:latin typeface="Poppins" panose="00000500000000000000" pitchFamily="2" charset="0"/>
            </a:endParaRPr>
          </a:p>
        </p:txBody>
      </p:sp>
      <p:pic>
        <p:nvPicPr>
          <p:cNvPr id="6" name="Picture 5">
            <a:extLst>
              <a:ext uri="{FF2B5EF4-FFF2-40B4-BE49-F238E27FC236}">
                <a16:creationId xmlns:a16="http://schemas.microsoft.com/office/drawing/2014/main" id="{55BD2358-214D-4E9C-7CA1-CA5270A9EDE2}"/>
              </a:ext>
            </a:extLst>
          </p:cNvPr>
          <p:cNvPicPr>
            <a:picLocks noChangeAspect="1"/>
          </p:cNvPicPr>
          <p:nvPr/>
        </p:nvPicPr>
        <p:blipFill rotWithShape="1">
          <a:blip r:embed="rId2"/>
          <a:srcRect r="1863" b="232"/>
          <a:stretch/>
        </p:blipFill>
        <p:spPr>
          <a:xfrm>
            <a:off x="4203029" y="3429000"/>
            <a:ext cx="3252937" cy="2442236"/>
          </a:xfrm>
          <a:prstGeom prst="rect">
            <a:avLst/>
          </a:prstGeom>
          <a:ln>
            <a:noFill/>
          </a:ln>
        </p:spPr>
      </p:pic>
    </p:spTree>
    <p:extLst>
      <p:ext uri="{BB962C8B-B14F-4D97-AF65-F5344CB8AC3E}">
        <p14:creationId xmlns:p14="http://schemas.microsoft.com/office/powerpoint/2010/main" val="3127745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A56CAEA-335C-00CC-8F8E-C9D053540D70}"/>
              </a:ext>
            </a:extLst>
          </p:cNvPr>
          <p:cNvSpPr/>
          <p:nvPr/>
        </p:nvSpPr>
        <p:spPr>
          <a:xfrm>
            <a:off x="6051861" y="4216839"/>
            <a:ext cx="5111062" cy="2396194"/>
          </a:xfrm>
          <a:prstGeom prst="rect">
            <a:avLst/>
          </a:prstGeom>
          <a:solidFill>
            <a:srgbClr val="00A8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2D33972-D139-0E58-50B0-9CA68E7525FD}"/>
              </a:ext>
            </a:extLst>
          </p:cNvPr>
          <p:cNvSpPr/>
          <p:nvPr/>
        </p:nvSpPr>
        <p:spPr>
          <a:xfrm>
            <a:off x="1059251" y="4210279"/>
            <a:ext cx="4716850" cy="2402754"/>
          </a:xfrm>
          <a:prstGeom prst="rect">
            <a:avLst/>
          </a:prstGeom>
          <a:solidFill>
            <a:srgbClr val="FCE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81EA1DD-35A1-CE54-A3B8-ADC56E402A50}"/>
              </a:ext>
            </a:extLst>
          </p:cNvPr>
          <p:cNvSpPr/>
          <p:nvPr/>
        </p:nvSpPr>
        <p:spPr>
          <a:xfrm>
            <a:off x="7970866" y="2163777"/>
            <a:ext cx="3929458" cy="1955549"/>
          </a:xfrm>
          <a:prstGeom prst="rect">
            <a:avLst/>
          </a:prstGeom>
          <a:solidFill>
            <a:srgbClr val="B4C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673E551-F520-57AE-F727-6FFA46053D06}"/>
              </a:ext>
            </a:extLst>
          </p:cNvPr>
          <p:cNvSpPr/>
          <p:nvPr/>
        </p:nvSpPr>
        <p:spPr>
          <a:xfrm>
            <a:off x="4144987" y="2168669"/>
            <a:ext cx="3449370" cy="1955549"/>
          </a:xfrm>
          <a:prstGeom prst="rect">
            <a:avLst/>
          </a:prstGeom>
          <a:solidFill>
            <a:srgbClr val="DD7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44B3354-C445-A692-5BD7-63C00DACE84A}"/>
              </a:ext>
            </a:extLst>
          </p:cNvPr>
          <p:cNvSpPr/>
          <p:nvPr/>
        </p:nvSpPr>
        <p:spPr>
          <a:xfrm>
            <a:off x="334984" y="2163778"/>
            <a:ext cx="3449370" cy="1955549"/>
          </a:xfrm>
          <a:prstGeom prst="rect">
            <a:avLst/>
          </a:prstGeom>
          <a:solidFill>
            <a:srgbClr val="FDE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3</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a:t>The Mental Health Benefits of Physical Activity</a:t>
            </a:r>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4" y="1561767"/>
            <a:ext cx="7378828" cy="504497"/>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139697" indent="0">
              <a:lnSpc>
                <a:spcPct val="150000"/>
              </a:lnSpc>
              <a:buNone/>
            </a:pPr>
            <a:r>
              <a:rPr lang="en-GB" sz="1400"/>
              <a:t>Some of the benefits of exercise for mental health include:</a:t>
            </a:r>
          </a:p>
        </p:txBody>
      </p:sp>
      <p:sp>
        <p:nvSpPr>
          <p:cNvPr id="5" name="Text Placeholder 2">
            <a:extLst>
              <a:ext uri="{FF2B5EF4-FFF2-40B4-BE49-F238E27FC236}">
                <a16:creationId xmlns:a16="http://schemas.microsoft.com/office/drawing/2014/main" id="{1F01842A-8AA4-052A-1143-C02E0CB3BDF3}"/>
              </a:ext>
            </a:extLst>
          </p:cNvPr>
          <p:cNvSpPr>
            <a:spLocks noGrp="1"/>
          </p:cNvSpPr>
          <p:nvPr/>
        </p:nvSpPr>
        <p:spPr>
          <a:xfrm>
            <a:off x="4217427" y="2066264"/>
            <a:ext cx="3953617" cy="504497"/>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a:lnSpc>
                <a:spcPct val="150000"/>
              </a:lnSpc>
              <a:buFont typeface="Wingdings" panose="05000000000000000000" pitchFamily="2" charset="2"/>
              <a:buChar char="v"/>
            </a:pPr>
            <a:r>
              <a:rPr lang="en-GB" sz="1400"/>
              <a:t>Increasing motivation and focus</a:t>
            </a:r>
          </a:p>
          <a:p>
            <a:pPr marL="139697" indent="0">
              <a:lnSpc>
                <a:spcPct val="150000"/>
              </a:lnSpc>
              <a:buNone/>
            </a:pPr>
            <a:endParaRPr lang="en-GB"/>
          </a:p>
        </p:txBody>
      </p:sp>
      <p:sp>
        <p:nvSpPr>
          <p:cNvPr id="6" name="Text Placeholder 2">
            <a:extLst>
              <a:ext uri="{FF2B5EF4-FFF2-40B4-BE49-F238E27FC236}">
                <a16:creationId xmlns:a16="http://schemas.microsoft.com/office/drawing/2014/main" id="{E810DB7A-C002-39FB-5A4B-ABB860E11B8E}"/>
              </a:ext>
            </a:extLst>
          </p:cNvPr>
          <p:cNvSpPr>
            <a:spLocks noGrp="1"/>
          </p:cNvSpPr>
          <p:nvPr/>
        </p:nvSpPr>
        <p:spPr>
          <a:xfrm>
            <a:off x="7784484" y="2066264"/>
            <a:ext cx="4298876" cy="746699"/>
          </a:xfrm>
          <a:prstGeom prst="rect">
            <a:avLst/>
          </a:prstGeom>
          <a:noFill/>
          <a:ln>
            <a:noFill/>
          </a:ln>
        </p:spPr>
        <p:txBody>
          <a:bodyPr spcFirstLastPara="1" wrap="square" lIns="91425" tIns="91425" rIns="91425" bIns="91425" anchor="t" anchorCtr="0">
            <a:normAutofit fontScale="92500"/>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a:lnSpc>
                <a:spcPct val="150000"/>
              </a:lnSpc>
              <a:buFont typeface="Wingdings" panose="05000000000000000000" pitchFamily="2" charset="2"/>
              <a:buChar char="v"/>
            </a:pPr>
            <a:r>
              <a:rPr lang="en-GB" sz="1400"/>
              <a:t>Reducing tension, anxiety, stress and mental fatigue</a:t>
            </a:r>
          </a:p>
          <a:p>
            <a:pPr marL="139697" indent="0">
              <a:lnSpc>
                <a:spcPct val="150000"/>
              </a:lnSpc>
              <a:buNone/>
            </a:pPr>
            <a:endParaRPr lang="en-GB"/>
          </a:p>
        </p:txBody>
      </p:sp>
      <p:sp>
        <p:nvSpPr>
          <p:cNvPr id="7" name="Text Placeholder 2">
            <a:extLst>
              <a:ext uri="{FF2B5EF4-FFF2-40B4-BE49-F238E27FC236}">
                <a16:creationId xmlns:a16="http://schemas.microsoft.com/office/drawing/2014/main" id="{3EB3500A-A1E0-C6D3-AAC1-783A2FF2A180}"/>
              </a:ext>
            </a:extLst>
          </p:cNvPr>
          <p:cNvSpPr>
            <a:spLocks noGrp="1"/>
          </p:cNvSpPr>
          <p:nvPr/>
        </p:nvSpPr>
        <p:spPr>
          <a:xfrm>
            <a:off x="871106" y="4122143"/>
            <a:ext cx="5303347" cy="729288"/>
          </a:xfrm>
          <a:prstGeom prst="rect">
            <a:avLst/>
          </a:prstGeom>
          <a:noFill/>
          <a:ln>
            <a:noFill/>
          </a:ln>
        </p:spPr>
        <p:txBody>
          <a:bodyPr spcFirstLastPara="1" wrap="square" lIns="91425" tIns="91425" rIns="91425" bIns="91425" anchor="t" anchorCtr="0">
            <a:normAutofit fontScale="92500" lnSpcReduction="20000"/>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a:lnSpc>
                <a:spcPct val="150000"/>
              </a:lnSpc>
              <a:buFont typeface="Wingdings" panose="05000000000000000000" pitchFamily="2" charset="2"/>
              <a:buChar char="v"/>
            </a:pPr>
            <a:r>
              <a:rPr lang="en-GB" sz="1400"/>
              <a:t>Helping to calm the mind, especially when dealing with difficult emotions like anger, frustration and sadness</a:t>
            </a:r>
          </a:p>
          <a:p>
            <a:pPr marL="139697" indent="0">
              <a:lnSpc>
                <a:spcPct val="150000"/>
              </a:lnSpc>
              <a:buNone/>
            </a:pPr>
            <a:endParaRPr lang="en-GB"/>
          </a:p>
        </p:txBody>
      </p:sp>
      <p:sp>
        <p:nvSpPr>
          <p:cNvPr id="8" name="Text Placeholder 2">
            <a:extLst>
              <a:ext uri="{FF2B5EF4-FFF2-40B4-BE49-F238E27FC236}">
                <a16:creationId xmlns:a16="http://schemas.microsoft.com/office/drawing/2014/main" id="{51F73600-B17C-A523-0180-275FFC39D33A}"/>
              </a:ext>
            </a:extLst>
          </p:cNvPr>
          <p:cNvSpPr>
            <a:spLocks noGrp="1"/>
          </p:cNvSpPr>
          <p:nvPr/>
        </p:nvSpPr>
        <p:spPr>
          <a:xfrm>
            <a:off x="5869672" y="4133332"/>
            <a:ext cx="5465267" cy="729288"/>
          </a:xfrm>
          <a:prstGeom prst="rect">
            <a:avLst/>
          </a:prstGeom>
          <a:noFill/>
          <a:ln>
            <a:noFill/>
          </a:ln>
        </p:spPr>
        <p:txBody>
          <a:bodyPr spcFirstLastPara="1" wrap="square" lIns="91425" tIns="91425" rIns="91425" bIns="91425" anchor="t" anchorCtr="0">
            <a:normAutofit fontScale="92500" lnSpcReduction="20000"/>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a:lnSpc>
                <a:spcPct val="150000"/>
              </a:lnSpc>
              <a:buFont typeface="Wingdings" panose="05000000000000000000" pitchFamily="2" charset="2"/>
              <a:buChar char="v"/>
            </a:pPr>
            <a:r>
              <a:rPr lang="en-GB" sz="1400"/>
              <a:t>Reducing loneliness by offering new ways to get together with family and friends, and meet new people</a:t>
            </a:r>
          </a:p>
          <a:p>
            <a:pPr marL="139697" indent="0">
              <a:lnSpc>
                <a:spcPct val="150000"/>
              </a:lnSpc>
              <a:buNone/>
            </a:pPr>
            <a:endParaRPr lang="en-GB"/>
          </a:p>
        </p:txBody>
      </p:sp>
      <p:sp>
        <p:nvSpPr>
          <p:cNvPr id="9" name="Text Placeholder 2">
            <a:extLst>
              <a:ext uri="{FF2B5EF4-FFF2-40B4-BE49-F238E27FC236}">
                <a16:creationId xmlns:a16="http://schemas.microsoft.com/office/drawing/2014/main" id="{19BFCDEA-7237-75AC-FB56-A9170F071D7C}"/>
              </a:ext>
            </a:extLst>
          </p:cNvPr>
          <p:cNvSpPr>
            <a:spLocks noGrp="1"/>
          </p:cNvSpPr>
          <p:nvPr/>
        </p:nvSpPr>
        <p:spPr>
          <a:xfrm>
            <a:off x="146838" y="2069201"/>
            <a:ext cx="4000134" cy="504497"/>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a:lnSpc>
                <a:spcPct val="150000"/>
              </a:lnSpc>
              <a:buFont typeface="Wingdings" panose="05000000000000000000" pitchFamily="2" charset="2"/>
              <a:buChar char="v"/>
            </a:pPr>
            <a:r>
              <a:rPr lang="en-GB" sz="1400"/>
              <a:t>Boosting our self-esteem and confidence</a:t>
            </a:r>
          </a:p>
          <a:p>
            <a:pPr marL="139697" indent="0">
              <a:lnSpc>
                <a:spcPct val="150000"/>
              </a:lnSpc>
              <a:buNone/>
            </a:pPr>
            <a:endParaRPr lang="en-GB"/>
          </a:p>
        </p:txBody>
      </p:sp>
      <p:pic>
        <p:nvPicPr>
          <p:cNvPr id="11" name="Picture 10">
            <a:extLst>
              <a:ext uri="{FF2B5EF4-FFF2-40B4-BE49-F238E27FC236}">
                <a16:creationId xmlns:a16="http://schemas.microsoft.com/office/drawing/2014/main" id="{27CC31B7-5CAF-D14A-7D4B-4B006141FBD2}"/>
              </a:ext>
            </a:extLst>
          </p:cNvPr>
          <p:cNvPicPr>
            <a:picLocks noChangeAspect="1"/>
          </p:cNvPicPr>
          <p:nvPr/>
        </p:nvPicPr>
        <p:blipFill>
          <a:blip r:embed="rId2"/>
          <a:stretch>
            <a:fillRect/>
          </a:stretch>
        </p:blipFill>
        <p:spPr>
          <a:xfrm>
            <a:off x="985044" y="2510062"/>
            <a:ext cx="2331065" cy="1500623"/>
          </a:xfrm>
          <a:prstGeom prst="rect">
            <a:avLst/>
          </a:prstGeom>
          <a:ln>
            <a:noFill/>
          </a:ln>
        </p:spPr>
      </p:pic>
      <p:pic>
        <p:nvPicPr>
          <p:cNvPr id="13" name="Picture 12">
            <a:extLst>
              <a:ext uri="{FF2B5EF4-FFF2-40B4-BE49-F238E27FC236}">
                <a16:creationId xmlns:a16="http://schemas.microsoft.com/office/drawing/2014/main" id="{3BEE17A1-4FF1-A187-8556-F90A89613CFD}"/>
              </a:ext>
            </a:extLst>
          </p:cNvPr>
          <p:cNvPicPr>
            <a:picLocks noChangeAspect="1"/>
          </p:cNvPicPr>
          <p:nvPr/>
        </p:nvPicPr>
        <p:blipFill>
          <a:blip r:embed="rId3"/>
          <a:stretch>
            <a:fillRect/>
          </a:stretch>
        </p:blipFill>
        <p:spPr>
          <a:xfrm>
            <a:off x="4704140" y="2510062"/>
            <a:ext cx="2331065" cy="1412487"/>
          </a:xfrm>
          <a:prstGeom prst="rect">
            <a:avLst/>
          </a:prstGeom>
          <a:ln>
            <a:noFill/>
          </a:ln>
        </p:spPr>
      </p:pic>
      <p:pic>
        <p:nvPicPr>
          <p:cNvPr id="17" name="Picture 16">
            <a:extLst>
              <a:ext uri="{FF2B5EF4-FFF2-40B4-BE49-F238E27FC236}">
                <a16:creationId xmlns:a16="http://schemas.microsoft.com/office/drawing/2014/main" id="{BC039414-3BF2-33C2-217A-EBDF5A0F6A76}"/>
              </a:ext>
            </a:extLst>
          </p:cNvPr>
          <p:cNvPicPr>
            <a:picLocks noChangeAspect="1"/>
          </p:cNvPicPr>
          <p:nvPr/>
        </p:nvPicPr>
        <p:blipFill rotWithShape="1">
          <a:blip r:embed="rId4"/>
          <a:srcRect t="-316" r="1163" b="-263"/>
          <a:stretch/>
        </p:blipFill>
        <p:spPr>
          <a:xfrm>
            <a:off x="8896821" y="2436967"/>
            <a:ext cx="1747554" cy="1686770"/>
          </a:xfrm>
          <a:prstGeom prst="rect">
            <a:avLst/>
          </a:prstGeom>
          <a:ln>
            <a:noFill/>
          </a:ln>
        </p:spPr>
      </p:pic>
      <p:pic>
        <p:nvPicPr>
          <p:cNvPr id="20" name="Picture 19">
            <a:extLst>
              <a:ext uri="{FF2B5EF4-FFF2-40B4-BE49-F238E27FC236}">
                <a16:creationId xmlns:a16="http://schemas.microsoft.com/office/drawing/2014/main" id="{9FE80324-53E0-11A9-24EF-4C3D1B4DCABC}"/>
              </a:ext>
            </a:extLst>
          </p:cNvPr>
          <p:cNvPicPr>
            <a:picLocks noChangeAspect="1"/>
          </p:cNvPicPr>
          <p:nvPr/>
        </p:nvPicPr>
        <p:blipFill>
          <a:blip r:embed="rId5"/>
          <a:stretch>
            <a:fillRect/>
          </a:stretch>
        </p:blipFill>
        <p:spPr>
          <a:xfrm>
            <a:off x="2373900" y="4722510"/>
            <a:ext cx="2295255" cy="1890523"/>
          </a:xfrm>
          <a:prstGeom prst="rect">
            <a:avLst/>
          </a:prstGeom>
          <a:ln>
            <a:noFill/>
          </a:ln>
        </p:spPr>
      </p:pic>
      <p:pic>
        <p:nvPicPr>
          <p:cNvPr id="23" name="Picture 22">
            <a:extLst>
              <a:ext uri="{FF2B5EF4-FFF2-40B4-BE49-F238E27FC236}">
                <a16:creationId xmlns:a16="http://schemas.microsoft.com/office/drawing/2014/main" id="{AA6AC0B7-D4D0-C62A-816F-95726DB135AD}"/>
              </a:ext>
            </a:extLst>
          </p:cNvPr>
          <p:cNvPicPr>
            <a:picLocks noChangeAspect="1"/>
          </p:cNvPicPr>
          <p:nvPr/>
        </p:nvPicPr>
        <p:blipFill rotWithShape="1">
          <a:blip r:embed="rId6"/>
          <a:srcRect l="1" r="1500"/>
          <a:stretch/>
        </p:blipFill>
        <p:spPr>
          <a:xfrm>
            <a:off x="7398086" y="4737178"/>
            <a:ext cx="2714635" cy="1875855"/>
          </a:xfrm>
          <a:prstGeom prst="rect">
            <a:avLst/>
          </a:prstGeom>
          <a:ln>
            <a:noFill/>
          </a:ln>
        </p:spPr>
      </p:pic>
    </p:spTree>
    <p:extLst>
      <p:ext uri="{BB962C8B-B14F-4D97-AF65-F5344CB8AC3E}">
        <p14:creationId xmlns:p14="http://schemas.microsoft.com/office/powerpoint/2010/main" val="991908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4</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How active do I have to be?</a:t>
            </a:r>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6" y="1701663"/>
            <a:ext cx="8227622" cy="4406174"/>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139697" indent="0">
              <a:lnSpc>
                <a:spcPct val="140000"/>
              </a:lnSpc>
              <a:buNone/>
            </a:pPr>
            <a:r>
              <a:rPr lang="en-GB" sz="1600"/>
              <a:t>Any amount of physical activity is good for you, so do not worry if you need to start off easy.</a:t>
            </a:r>
          </a:p>
          <a:p>
            <a:pPr marL="139697" indent="0">
              <a:lnSpc>
                <a:spcPct val="140000"/>
              </a:lnSpc>
              <a:buNone/>
            </a:pPr>
            <a:endParaRPr lang="en-GB" sz="1600"/>
          </a:p>
          <a:p>
            <a:pPr marL="139697" indent="0">
              <a:lnSpc>
                <a:spcPct val="140000"/>
              </a:lnSpc>
              <a:buNone/>
            </a:pPr>
            <a:r>
              <a:rPr lang="en-GB" sz="1600"/>
              <a:t>The most important thing is to do something you enjoy, as you're more likely to keep doing it.</a:t>
            </a:r>
          </a:p>
          <a:p>
            <a:pPr marL="139697" indent="0">
              <a:lnSpc>
                <a:spcPct val="140000"/>
              </a:lnSpc>
              <a:buNone/>
            </a:pPr>
            <a:endParaRPr lang="en-GB" sz="1600"/>
          </a:p>
          <a:p>
            <a:pPr marL="139697" indent="0">
              <a:lnSpc>
                <a:spcPct val="140000"/>
              </a:lnSpc>
              <a:buNone/>
            </a:pPr>
            <a:r>
              <a:rPr lang="en-GB" sz="1600"/>
              <a:t>Adults should aim for about 150 minutes of moderate activity each week, which should include something for muscle strength. This could be anything from carrying shopping to lifting weights at home or at the gym – just make sure any weight you use is right for you.</a:t>
            </a:r>
          </a:p>
          <a:p>
            <a:pPr marL="139697" indent="0">
              <a:lnSpc>
                <a:spcPct val="140000"/>
              </a:lnSpc>
              <a:buNone/>
            </a:pPr>
            <a:endParaRPr lang="en-GB" sz="1600"/>
          </a:p>
          <a:p>
            <a:pPr marL="139697" indent="0">
              <a:lnSpc>
                <a:spcPct val="140000"/>
              </a:lnSpc>
              <a:buNone/>
            </a:pPr>
            <a:r>
              <a:rPr lang="en-GB" sz="1600"/>
              <a:t>Once you're regularly active try thinking about increasing the amount of activity you do,  remember that some is good, more is better.</a:t>
            </a:r>
          </a:p>
        </p:txBody>
      </p:sp>
      <p:pic>
        <p:nvPicPr>
          <p:cNvPr id="6" name="Picture 5">
            <a:extLst>
              <a:ext uri="{FF2B5EF4-FFF2-40B4-BE49-F238E27FC236}">
                <a16:creationId xmlns:a16="http://schemas.microsoft.com/office/drawing/2014/main" id="{D77F22E0-71E1-6339-A86B-B35A2C6BB3C1}"/>
              </a:ext>
            </a:extLst>
          </p:cNvPr>
          <p:cNvPicPr>
            <a:picLocks noChangeAspect="1"/>
          </p:cNvPicPr>
          <p:nvPr/>
        </p:nvPicPr>
        <p:blipFill>
          <a:blip r:embed="rId2"/>
          <a:stretch>
            <a:fillRect/>
          </a:stretch>
        </p:blipFill>
        <p:spPr>
          <a:xfrm>
            <a:off x="8483098" y="1566913"/>
            <a:ext cx="3518931" cy="4074937"/>
          </a:xfrm>
          <a:prstGeom prst="rect">
            <a:avLst/>
          </a:prstGeom>
          <a:ln>
            <a:noFill/>
          </a:ln>
        </p:spPr>
      </p:pic>
    </p:spTree>
    <p:extLst>
      <p:ext uri="{BB962C8B-B14F-4D97-AF65-F5344CB8AC3E}">
        <p14:creationId xmlns:p14="http://schemas.microsoft.com/office/powerpoint/2010/main" val="2025835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5</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Ways to be active for your mental health</a:t>
            </a:r>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5" y="1701663"/>
            <a:ext cx="5932261" cy="1227968"/>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482597" indent="-342900" algn="l">
              <a:buFont typeface="+mj-lt"/>
              <a:buAutoNum type="arabicPeriod"/>
            </a:pPr>
            <a:r>
              <a:rPr lang="en-GB" b="1"/>
              <a:t>Move at your own pace</a:t>
            </a:r>
          </a:p>
          <a:p>
            <a:pPr marL="139697" indent="0" algn="l">
              <a:buNone/>
            </a:pPr>
            <a:endParaRPr lang="en-GB" b="1"/>
          </a:p>
          <a:p>
            <a:pPr>
              <a:buFont typeface="Wingdings" panose="05000000000000000000" pitchFamily="2" charset="2"/>
              <a:buChar char="v"/>
            </a:pPr>
            <a:r>
              <a:rPr lang="en-GB"/>
              <a:t>There are lots of ways to be active – and you do not need to be an athlete. Find ways to move that you enjoy and that fit in with your daily routine, health and lifestyle.</a:t>
            </a:r>
          </a:p>
        </p:txBody>
      </p:sp>
      <p:pic>
        <p:nvPicPr>
          <p:cNvPr id="8" name="Picture 7">
            <a:extLst>
              <a:ext uri="{FF2B5EF4-FFF2-40B4-BE49-F238E27FC236}">
                <a16:creationId xmlns:a16="http://schemas.microsoft.com/office/drawing/2014/main" id="{871D31BB-7328-A9FD-55D2-4AB71A60F1F9}"/>
              </a:ext>
            </a:extLst>
          </p:cNvPr>
          <p:cNvPicPr>
            <a:picLocks noChangeAspect="1"/>
          </p:cNvPicPr>
          <p:nvPr/>
        </p:nvPicPr>
        <p:blipFill>
          <a:blip r:embed="rId2"/>
          <a:stretch>
            <a:fillRect/>
          </a:stretch>
        </p:blipFill>
        <p:spPr>
          <a:xfrm>
            <a:off x="2133699" y="2715366"/>
            <a:ext cx="1662947" cy="1779089"/>
          </a:xfrm>
          <a:prstGeom prst="rect">
            <a:avLst/>
          </a:prstGeom>
          <a:ln>
            <a:noFill/>
          </a:ln>
        </p:spPr>
      </p:pic>
      <p:sp>
        <p:nvSpPr>
          <p:cNvPr id="9" name="Text Placeholder 2">
            <a:extLst>
              <a:ext uri="{FF2B5EF4-FFF2-40B4-BE49-F238E27FC236}">
                <a16:creationId xmlns:a16="http://schemas.microsoft.com/office/drawing/2014/main" id="{A790E58E-51D0-6D26-A22A-481B3913ED14}"/>
              </a:ext>
            </a:extLst>
          </p:cNvPr>
          <p:cNvSpPr>
            <a:spLocks noGrp="1"/>
          </p:cNvSpPr>
          <p:nvPr/>
        </p:nvSpPr>
        <p:spPr>
          <a:xfrm>
            <a:off x="7179506" y="2071577"/>
            <a:ext cx="4757019" cy="1127969"/>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a:buFont typeface="Wingdings" panose="05000000000000000000" pitchFamily="2" charset="2"/>
              <a:buChar char="v"/>
            </a:pPr>
            <a:r>
              <a:rPr lang="en-GB"/>
              <a:t>Think about what might help you, as different activities might result in different benefits. For example, yoga can be good for dealing with anxiety, and running might help with managing stress.</a:t>
            </a:r>
          </a:p>
          <a:p>
            <a:pPr marL="139697" indent="0">
              <a:buNone/>
            </a:pPr>
            <a:endParaRPr lang="en-GB"/>
          </a:p>
        </p:txBody>
      </p:sp>
      <p:sp>
        <p:nvSpPr>
          <p:cNvPr id="10" name="Text Placeholder 2">
            <a:extLst>
              <a:ext uri="{FF2B5EF4-FFF2-40B4-BE49-F238E27FC236}">
                <a16:creationId xmlns:a16="http://schemas.microsoft.com/office/drawing/2014/main" id="{A733AD60-AD20-C721-6113-8D95B0D9EDED}"/>
              </a:ext>
            </a:extLst>
          </p:cNvPr>
          <p:cNvSpPr>
            <a:spLocks noGrp="1"/>
          </p:cNvSpPr>
          <p:nvPr/>
        </p:nvSpPr>
        <p:spPr>
          <a:xfrm>
            <a:off x="1835700" y="4815940"/>
            <a:ext cx="8520600" cy="1500217"/>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a:buFont typeface="Wingdings" panose="05000000000000000000" pitchFamily="2" charset="2"/>
              <a:buChar char="v"/>
            </a:pPr>
            <a:r>
              <a:rPr lang="en-GB"/>
              <a:t>There's lots of stuff you can do that's quick and needs no equipment. If you just want to try something new at home, there are many free online classes available.</a:t>
            </a:r>
          </a:p>
        </p:txBody>
      </p:sp>
      <p:pic>
        <p:nvPicPr>
          <p:cNvPr id="12" name="Picture 11">
            <a:extLst>
              <a:ext uri="{FF2B5EF4-FFF2-40B4-BE49-F238E27FC236}">
                <a16:creationId xmlns:a16="http://schemas.microsoft.com/office/drawing/2014/main" id="{61061416-2B06-7EF8-D9A6-3CD94A738079}"/>
              </a:ext>
            </a:extLst>
          </p:cNvPr>
          <p:cNvPicPr>
            <a:picLocks noChangeAspect="1"/>
          </p:cNvPicPr>
          <p:nvPr/>
        </p:nvPicPr>
        <p:blipFill>
          <a:blip r:embed="rId3"/>
          <a:stretch>
            <a:fillRect/>
          </a:stretch>
        </p:blipFill>
        <p:spPr>
          <a:xfrm>
            <a:off x="8615993" y="3142030"/>
            <a:ext cx="1884043" cy="1455398"/>
          </a:xfrm>
          <a:prstGeom prst="rect">
            <a:avLst/>
          </a:prstGeom>
          <a:ln>
            <a:noFill/>
          </a:ln>
        </p:spPr>
      </p:pic>
      <p:pic>
        <p:nvPicPr>
          <p:cNvPr id="14" name="Picture 13">
            <a:extLst>
              <a:ext uri="{FF2B5EF4-FFF2-40B4-BE49-F238E27FC236}">
                <a16:creationId xmlns:a16="http://schemas.microsoft.com/office/drawing/2014/main" id="{AA8A5636-1FB3-E34B-6AD7-D981F2BF7BFE}"/>
              </a:ext>
            </a:extLst>
          </p:cNvPr>
          <p:cNvPicPr>
            <a:picLocks noChangeAspect="1"/>
          </p:cNvPicPr>
          <p:nvPr/>
        </p:nvPicPr>
        <p:blipFill>
          <a:blip r:embed="rId4"/>
          <a:stretch>
            <a:fillRect/>
          </a:stretch>
        </p:blipFill>
        <p:spPr>
          <a:xfrm>
            <a:off x="4960180" y="5402602"/>
            <a:ext cx="2455112" cy="1455398"/>
          </a:xfrm>
          <a:prstGeom prst="rect">
            <a:avLst/>
          </a:prstGeom>
          <a:ln>
            <a:noFill/>
          </a:ln>
        </p:spPr>
      </p:pic>
    </p:spTree>
    <p:extLst>
      <p:ext uri="{BB962C8B-B14F-4D97-AF65-F5344CB8AC3E}">
        <p14:creationId xmlns:p14="http://schemas.microsoft.com/office/powerpoint/2010/main" val="3690974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6</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Ways to be active for your mental health</a:t>
            </a:r>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5" y="1701663"/>
            <a:ext cx="7378828"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482597" indent="-342900">
              <a:buFont typeface="+mj-lt"/>
              <a:buAutoNum type="arabicPeriod" startAt="2"/>
            </a:pPr>
            <a:r>
              <a:rPr lang="en-GB" b="1"/>
              <a:t>Keep going</a:t>
            </a:r>
          </a:p>
          <a:p>
            <a:pPr marL="139697" indent="0" algn="l">
              <a:buNone/>
            </a:pPr>
            <a:endParaRPr lang="en-GB" b="1"/>
          </a:p>
          <a:p>
            <a:pPr algn="l">
              <a:buFont typeface="Wingdings" panose="05000000000000000000" pitchFamily="2" charset="2"/>
              <a:buChar char="v"/>
            </a:pPr>
            <a:r>
              <a:rPr lang="en-GB"/>
              <a:t>Setting goals can help with motivating us to stay active. For example, use a pedometer to check how many steps you're doing each day and then set a higher goal for the following week.</a:t>
            </a:r>
          </a:p>
          <a:p>
            <a:pPr marL="139697" indent="0" algn="l">
              <a:buNone/>
            </a:pPr>
            <a:endParaRPr lang="en-GB"/>
          </a:p>
          <a:p>
            <a:pPr algn="l">
              <a:buFont typeface="Wingdings" panose="05000000000000000000" pitchFamily="2" charset="2"/>
              <a:buChar char="v"/>
            </a:pPr>
            <a:r>
              <a:rPr lang="en-GB"/>
              <a:t>Be realistic about your goals. Setting yourself a tough target that's hard to achieve might make it tempting to give up. Set small, achievable goals that you can increase at your own pace over time. And celebrate achieving each goal you set yourself.</a:t>
            </a:r>
          </a:p>
          <a:p>
            <a:pPr marL="139697" indent="0" algn="l">
              <a:buNone/>
            </a:pPr>
            <a:endParaRPr lang="en-GB"/>
          </a:p>
          <a:p>
            <a:pPr algn="l">
              <a:buFont typeface="Wingdings" panose="05000000000000000000" pitchFamily="2" charset="2"/>
              <a:buChar char="v"/>
            </a:pPr>
            <a:r>
              <a:rPr lang="en-GB"/>
              <a:t>If you do stop, do not give up. See a break as a chance to think about what works for you and get moving again. Perhaps try something different that you find more enjoyable.</a:t>
            </a:r>
          </a:p>
          <a:p>
            <a:pPr marL="139697" indent="0" algn="l">
              <a:buNone/>
            </a:pPr>
            <a:endParaRPr lang="en-GB"/>
          </a:p>
        </p:txBody>
      </p:sp>
      <p:pic>
        <p:nvPicPr>
          <p:cNvPr id="6" name="Picture 5">
            <a:extLst>
              <a:ext uri="{FF2B5EF4-FFF2-40B4-BE49-F238E27FC236}">
                <a16:creationId xmlns:a16="http://schemas.microsoft.com/office/drawing/2014/main" id="{A69AE9F4-65D8-2096-0E09-8CB897774615}"/>
              </a:ext>
            </a:extLst>
          </p:cNvPr>
          <p:cNvPicPr>
            <a:picLocks noChangeAspect="1"/>
          </p:cNvPicPr>
          <p:nvPr/>
        </p:nvPicPr>
        <p:blipFill>
          <a:blip r:embed="rId2"/>
          <a:stretch>
            <a:fillRect/>
          </a:stretch>
        </p:blipFill>
        <p:spPr>
          <a:xfrm>
            <a:off x="8301638" y="1926725"/>
            <a:ext cx="2733306" cy="3004550"/>
          </a:xfrm>
          <a:prstGeom prst="rect">
            <a:avLst/>
          </a:prstGeom>
          <a:ln>
            <a:noFill/>
          </a:ln>
        </p:spPr>
      </p:pic>
    </p:spTree>
    <p:extLst>
      <p:ext uri="{BB962C8B-B14F-4D97-AF65-F5344CB8AC3E}">
        <p14:creationId xmlns:p14="http://schemas.microsoft.com/office/powerpoint/2010/main" val="2631840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7</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Ways to be active for your mental health</a:t>
            </a:r>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5" y="1701663"/>
            <a:ext cx="7378828"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482597" indent="-342900">
              <a:buFont typeface="+mj-lt"/>
              <a:buAutoNum type="arabicPeriod" startAt="3"/>
            </a:pPr>
            <a:r>
              <a:rPr lang="en-GB" b="1"/>
              <a:t>Take a break from sitting</a:t>
            </a:r>
          </a:p>
          <a:p>
            <a:pPr marL="139697" indent="0" algn="l">
              <a:buNone/>
            </a:pPr>
            <a:endParaRPr lang="en-GB" b="1"/>
          </a:p>
          <a:p>
            <a:pPr algn="l">
              <a:buFont typeface="Wingdings" panose="05000000000000000000" pitchFamily="2" charset="2"/>
              <a:buChar char="v"/>
            </a:pPr>
            <a:r>
              <a:rPr lang="en-GB"/>
              <a:t>Many of us are sitting for long periods during the day: working at desks, driving, sitting down to browse the internet or scroll through social media, watching our favourite television show or reading a book.  </a:t>
            </a:r>
          </a:p>
          <a:p>
            <a:pPr marL="139697" indent="0" algn="l">
              <a:buNone/>
            </a:pPr>
            <a:endParaRPr lang="en-GB"/>
          </a:p>
          <a:p>
            <a:pPr algn="l">
              <a:buFont typeface="Wingdings" panose="05000000000000000000" pitchFamily="2" charset="2"/>
              <a:buChar char="v"/>
            </a:pPr>
            <a:r>
              <a:rPr lang="en-GB"/>
              <a:t>Research shows that it’s unhealthy to be sitting or not moving for long. If you are sitting for large periods of time throughout the day, set a timer to take regular breaks to stand up, walk around and stretch your body.</a:t>
            </a:r>
          </a:p>
          <a:p>
            <a:pPr marL="139697" indent="0" algn="l">
              <a:buNone/>
            </a:pPr>
            <a:endParaRPr lang="en-GB"/>
          </a:p>
        </p:txBody>
      </p:sp>
      <p:pic>
        <p:nvPicPr>
          <p:cNvPr id="7" name="Picture 6">
            <a:extLst>
              <a:ext uri="{FF2B5EF4-FFF2-40B4-BE49-F238E27FC236}">
                <a16:creationId xmlns:a16="http://schemas.microsoft.com/office/drawing/2014/main" id="{B8C34C24-CB8E-D6CF-A210-664BA33E31E2}"/>
              </a:ext>
            </a:extLst>
          </p:cNvPr>
          <p:cNvPicPr>
            <a:picLocks noChangeAspect="1"/>
          </p:cNvPicPr>
          <p:nvPr/>
        </p:nvPicPr>
        <p:blipFill rotWithShape="1">
          <a:blip r:embed="rId2"/>
          <a:srcRect b="1232"/>
          <a:stretch/>
        </p:blipFill>
        <p:spPr>
          <a:xfrm>
            <a:off x="8193857" y="1328737"/>
            <a:ext cx="2924175" cy="4148785"/>
          </a:xfrm>
          <a:prstGeom prst="rect">
            <a:avLst/>
          </a:prstGeom>
          <a:ln>
            <a:noFill/>
          </a:ln>
        </p:spPr>
      </p:pic>
    </p:spTree>
    <p:extLst>
      <p:ext uri="{BB962C8B-B14F-4D97-AF65-F5344CB8AC3E}">
        <p14:creationId xmlns:p14="http://schemas.microsoft.com/office/powerpoint/2010/main" val="105176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8</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Ways to be active for your mental health</a:t>
            </a:r>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5" y="1701663"/>
            <a:ext cx="7378828"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482597" indent="-342900">
              <a:buFont typeface="+mj-lt"/>
              <a:buAutoNum type="arabicPeriod" startAt="4"/>
            </a:pPr>
            <a:r>
              <a:rPr lang="en-GB" b="1"/>
              <a:t>Find the fun</a:t>
            </a:r>
          </a:p>
          <a:p>
            <a:pPr marL="139697" indent="0" algn="l">
              <a:buNone/>
            </a:pPr>
            <a:endParaRPr lang="en-GB" b="1"/>
          </a:p>
          <a:p>
            <a:pPr algn="l">
              <a:buFont typeface="Wingdings" panose="05000000000000000000" pitchFamily="2" charset="2"/>
              <a:buChar char="v"/>
            </a:pPr>
            <a:r>
              <a:rPr lang="en-GB"/>
              <a:t>However you choose to get moving, the best option is usually the one we enjoy the most.  </a:t>
            </a:r>
          </a:p>
        </p:txBody>
      </p:sp>
      <p:pic>
        <p:nvPicPr>
          <p:cNvPr id="6" name="Picture 5">
            <a:extLst>
              <a:ext uri="{FF2B5EF4-FFF2-40B4-BE49-F238E27FC236}">
                <a16:creationId xmlns:a16="http://schemas.microsoft.com/office/drawing/2014/main" id="{E8EB81F5-CA37-FD49-3343-D11718AEF353}"/>
              </a:ext>
            </a:extLst>
          </p:cNvPr>
          <p:cNvPicPr>
            <a:picLocks noChangeAspect="1"/>
          </p:cNvPicPr>
          <p:nvPr/>
        </p:nvPicPr>
        <p:blipFill>
          <a:blip r:embed="rId2"/>
          <a:stretch>
            <a:fillRect/>
          </a:stretch>
        </p:blipFill>
        <p:spPr>
          <a:xfrm>
            <a:off x="3657754" y="2817082"/>
            <a:ext cx="4876491" cy="2567424"/>
          </a:xfrm>
          <a:prstGeom prst="rect">
            <a:avLst/>
          </a:prstGeom>
          <a:ln>
            <a:noFill/>
          </a:ln>
        </p:spPr>
      </p:pic>
    </p:spTree>
    <p:extLst>
      <p:ext uri="{BB962C8B-B14F-4D97-AF65-F5344CB8AC3E}">
        <p14:creationId xmlns:p14="http://schemas.microsoft.com/office/powerpoint/2010/main" val="436330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9</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Ways to be active for your mental health</a:t>
            </a:r>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5" y="1701663"/>
            <a:ext cx="7378828" cy="3416400"/>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482597" indent="-342900">
              <a:buFont typeface="+mj-lt"/>
              <a:buAutoNum type="arabicPeriod" startAt="5"/>
            </a:pPr>
            <a:r>
              <a:rPr lang="en-GB" b="1"/>
              <a:t>Connect with others</a:t>
            </a:r>
          </a:p>
          <a:p>
            <a:pPr marL="139697" indent="0" algn="l">
              <a:buNone/>
            </a:pPr>
            <a:endParaRPr lang="en-GB" b="1"/>
          </a:p>
          <a:p>
            <a:pPr algn="l">
              <a:buFont typeface="Wingdings" panose="05000000000000000000" pitchFamily="2" charset="2"/>
              <a:buChar char="v"/>
            </a:pPr>
            <a:r>
              <a:rPr lang="en-GB"/>
              <a:t>We can strengthen our personal relationships or even make new friends when we take part in movement activities with other people. These social connections are also great for our mental health and wellbeing.  </a:t>
            </a:r>
          </a:p>
          <a:p>
            <a:pPr algn="l">
              <a:buFont typeface="Wingdings" panose="05000000000000000000" pitchFamily="2" charset="2"/>
              <a:buChar char="v"/>
            </a:pPr>
            <a:endParaRPr lang="en-GB"/>
          </a:p>
          <a:p>
            <a:pPr algn="l">
              <a:buFont typeface="Wingdings" panose="05000000000000000000" pitchFamily="2" charset="2"/>
              <a:buChar char="v"/>
            </a:pPr>
            <a:r>
              <a:rPr lang="en-GB"/>
              <a:t>Think about ways you can make your catch-ups with friends more active. Maybe, instead of meeting in a coffee shop, get your coffee to go and take a walk at your comfortable pace. Or visit your local pool and chat while having a swim.  </a:t>
            </a:r>
          </a:p>
          <a:p>
            <a:pPr marL="139697" indent="0" algn="l">
              <a:buNone/>
            </a:pPr>
            <a:endParaRPr lang="en-GB"/>
          </a:p>
          <a:p>
            <a:pPr algn="l">
              <a:buFont typeface="Wingdings" panose="05000000000000000000" pitchFamily="2" charset="2"/>
              <a:buChar char="v"/>
            </a:pPr>
            <a:r>
              <a:rPr lang="en-GB"/>
              <a:t>You could also use opportunities for movement to meet new people. Check out what groups and activities are taking place in your area and sign up to join in. Being part of a club or team is a great way to increase your self-esteem and help reduce feelings of depression, stress, and anxiety. </a:t>
            </a:r>
          </a:p>
          <a:p>
            <a:pPr algn="l">
              <a:buFont typeface="Wingdings" panose="05000000000000000000" pitchFamily="2" charset="2"/>
              <a:buChar char="v"/>
            </a:pPr>
            <a:endParaRPr lang="en-GB"/>
          </a:p>
        </p:txBody>
      </p:sp>
      <p:pic>
        <p:nvPicPr>
          <p:cNvPr id="7" name="Picture 6">
            <a:extLst>
              <a:ext uri="{FF2B5EF4-FFF2-40B4-BE49-F238E27FC236}">
                <a16:creationId xmlns:a16="http://schemas.microsoft.com/office/drawing/2014/main" id="{CD4C7290-93E3-980C-FCE8-BA9D18B56849}"/>
              </a:ext>
            </a:extLst>
          </p:cNvPr>
          <p:cNvPicPr>
            <a:picLocks noChangeAspect="1"/>
          </p:cNvPicPr>
          <p:nvPr/>
        </p:nvPicPr>
        <p:blipFill rotWithShape="1">
          <a:blip r:embed="rId2"/>
          <a:srcRect r="35815" b="2216"/>
          <a:stretch/>
        </p:blipFill>
        <p:spPr>
          <a:xfrm>
            <a:off x="8776075" y="1868911"/>
            <a:ext cx="2182566" cy="3120178"/>
          </a:xfrm>
          <a:prstGeom prst="rect">
            <a:avLst/>
          </a:prstGeom>
          <a:ln>
            <a:noFill/>
          </a:ln>
        </p:spPr>
      </p:pic>
    </p:spTree>
    <p:extLst>
      <p:ext uri="{BB962C8B-B14F-4D97-AF65-F5344CB8AC3E}">
        <p14:creationId xmlns:p14="http://schemas.microsoft.com/office/powerpoint/2010/main" val="3700624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10</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Ways to be active for your mental health</a:t>
            </a:r>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5" y="1701663"/>
            <a:ext cx="7378828"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482597" indent="-342900">
              <a:buFont typeface="+mj-lt"/>
              <a:buAutoNum type="arabicPeriod" startAt="6"/>
            </a:pPr>
            <a:r>
              <a:rPr lang="en-GB" b="1"/>
              <a:t>Moving in nature</a:t>
            </a:r>
          </a:p>
          <a:p>
            <a:pPr marL="139697" indent="0" algn="l">
              <a:buNone/>
            </a:pPr>
            <a:endParaRPr lang="en-GB" b="1"/>
          </a:p>
          <a:p>
            <a:pPr algn="l">
              <a:buFont typeface="Wingdings" panose="05000000000000000000" pitchFamily="2" charset="2"/>
              <a:buChar char="v"/>
            </a:pPr>
            <a:r>
              <a:rPr lang="en-GB"/>
              <a:t>Research suggests that doing movement in an outdoor ‘green’ environment has greater positive effects on our wellbeing compared to doing activity indoors. So why not take your moments for movement out in the wild? Go for a walk in the countryside or perhaps try cold water swimming at the beach.</a:t>
            </a:r>
          </a:p>
          <a:p>
            <a:pPr marL="139697" indent="0" algn="l">
              <a:buNone/>
            </a:pPr>
            <a:endParaRPr lang="en-GB"/>
          </a:p>
          <a:p>
            <a:pPr algn="l">
              <a:buFont typeface="Wingdings" panose="05000000000000000000" pitchFamily="2" charset="2"/>
              <a:buChar char="v"/>
            </a:pPr>
            <a:r>
              <a:rPr lang="en-GB"/>
              <a:t>Even if you live in the city, nature is often close by. Parks, gardens, nature reserves, forests, all provide opportunities for exercise, movement and meeting new people. You could find opportunities to get moving such as a walking group, gardening club, or volunteering for woodland and park maintenance.  </a:t>
            </a:r>
          </a:p>
          <a:p>
            <a:pPr algn="l">
              <a:buFont typeface="Wingdings" panose="05000000000000000000" pitchFamily="2" charset="2"/>
              <a:buChar char="v"/>
            </a:pPr>
            <a:endParaRPr lang="en-GB"/>
          </a:p>
        </p:txBody>
      </p:sp>
      <p:pic>
        <p:nvPicPr>
          <p:cNvPr id="6" name="Picture 5">
            <a:extLst>
              <a:ext uri="{FF2B5EF4-FFF2-40B4-BE49-F238E27FC236}">
                <a16:creationId xmlns:a16="http://schemas.microsoft.com/office/drawing/2014/main" id="{BB840CED-E5E2-D7D7-0E65-CD768CCE6872}"/>
              </a:ext>
            </a:extLst>
          </p:cNvPr>
          <p:cNvPicPr>
            <a:picLocks noChangeAspect="1"/>
          </p:cNvPicPr>
          <p:nvPr/>
        </p:nvPicPr>
        <p:blipFill>
          <a:blip r:embed="rId2"/>
          <a:stretch>
            <a:fillRect/>
          </a:stretch>
        </p:blipFill>
        <p:spPr>
          <a:xfrm>
            <a:off x="7785800" y="1280563"/>
            <a:ext cx="3682014" cy="2814111"/>
          </a:xfrm>
          <a:prstGeom prst="rect">
            <a:avLst/>
          </a:prstGeom>
          <a:ln>
            <a:noFill/>
          </a:ln>
        </p:spPr>
      </p:pic>
      <p:pic>
        <p:nvPicPr>
          <p:cNvPr id="9" name="Picture 8">
            <a:extLst>
              <a:ext uri="{FF2B5EF4-FFF2-40B4-BE49-F238E27FC236}">
                <a16:creationId xmlns:a16="http://schemas.microsoft.com/office/drawing/2014/main" id="{518F57D9-13F0-4EBE-9E86-ED4F4662A2E8}"/>
              </a:ext>
            </a:extLst>
          </p:cNvPr>
          <p:cNvPicPr>
            <a:picLocks noChangeAspect="1"/>
          </p:cNvPicPr>
          <p:nvPr/>
        </p:nvPicPr>
        <p:blipFill>
          <a:blip r:embed="rId3"/>
          <a:stretch>
            <a:fillRect/>
          </a:stretch>
        </p:blipFill>
        <p:spPr>
          <a:xfrm>
            <a:off x="7785800" y="4381023"/>
            <a:ext cx="3682014" cy="2070209"/>
          </a:xfrm>
          <a:prstGeom prst="rect">
            <a:avLst/>
          </a:prstGeom>
          <a:ln>
            <a:noFill/>
          </a:ln>
        </p:spPr>
      </p:pic>
    </p:spTree>
    <p:extLst>
      <p:ext uri="{BB962C8B-B14F-4D97-AF65-F5344CB8AC3E}">
        <p14:creationId xmlns:p14="http://schemas.microsoft.com/office/powerpoint/2010/main" val="1527716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11</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Ways to be active for your mental health</a:t>
            </a:r>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5" y="1701663"/>
            <a:ext cx="7378828"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482597" indent="-342900">
              <a:buFont typeface="+mj-lt"/>
              <a:buAutoNum type="arabicPeriod" startAt="7"/>
            </a:pPr>
            <a:r>
              <a:rPr lang="en-GB" b="1"/>
              <a:t>Try something new</a:t>
            </a:r>
          </a:p>
          <a:p>
            <a:pPr marL="139697" indent="0" algn="l">
              <a:buNone/>
            </a:pPr>
            <a:endParaRPr lang="en-GB" b="1"/>
          </a:p>
          <a:p>
            <a:pPr algn="l">
              <a:buFont typeface="Wingdings" panose="05000000000000000000" pitchFamily="2" charset="2"/>
              <a:buChar char="v"/>
            </a:pPr>
            <a:r>
              <a:rPr lang="en-GB"/>
              <a:t>When we are open to trying new experiences, we reap the rewards to our wellbeing. You might be inspired by watching Strictly Come Dancing but have been too shy to try your local dance classes. Give it a whirl! Pushing ourselves to try new things opens us up to new opportunities for movement, making new friends and having fun.  </a:t>
            </a:r>
          </a:p>
          <a:p>
            <a:pPr marL="139697" indent="0" algn="l">
              <a:buNone/>
            </a:pPr>
            <a:endParaRPr lang="en-GB"/>
          </a:p>
          <a:p>
            <a:pPr algn="l">
              <a:buFont typeface="Wingdings" panose="05000000000000000000" pitchFamily="2" charset="2"/>
              <a:buChar char="v"/>
            </a:pPr>
            <a:r>
              <a:rPr lang="en-GB"/>
              <a:t>Having the courage to try something new will also give your confidence a boost. If you don’t try, you’ll never know! </a:t>
            </a:r>
          </a:p>
          <a:p>
            <a:pPr algn="l">
              <a:buFont typeface="Wingdings" panose="05000000000000000000" pitchFamily="2" charset="2"/>
              <a:buChar char="v"/>
            </a:pPr>
            <a:endParaRPr lang="en-GB"/>
          </a:p>
        </p:txBody>
      </p:sp>
      <p:pic>
        <p:nvPicPr>
          <p:cNvPr id="7" name="Picture 6">
            <a:extLst>
              <a:ext uri="{FF2B5EF4-FFF2-40B4-BE49-F238E27FC236}">
                <a16:creationId xmlns:a16="http://schemas.microsoft.com/office/drawing/2014/main" id="{CBCB4482-A69C-BF78-BD9B-1C43D3E1C256}"/>
              </a:ext>
            </a:extLst>
          </p:cNvPr>
          <p:cNvPicPr>
            <a:picLocks noChangeAspect="1"/>
          </p:cNvPicPr>
          <p:nvPr/>
        </p:nvPicPr>
        <p:blipFill rotWithShape="1">
          <a:blip r:embed="rId2"/>
          <a:srcRect l="13017" t="3317" r="13626" b="1925"/>
          <a:stretch/>
        </p:blipFill>
        <p:spPr>
          <a:xfrm>
            <a:off x="682041" y="4243526"/>
            <a:ext cx="1926454" cy="2048639"/>
          </a:xfrm>
          <a:prstGeom prst="rect">
            <a:avLst/>
          </a:prstGeom>
          <a:ln>
            <a:noFill/>
          </a:ln>
        </p:spPr>
      </p:pic>
      <p:pic>
        <p:nvPicPr>
          <p:cNvPr id="10" name="Picture 9">
            <a:extLst>
              <a:ext uri="{FF2B5EF4-FFF2-40B4-BE49-F238E27FC236}">
                <a16:creationId xmlns:a16="http://schemas.microsoft.com/office/drawing/2014/main" id="{0FF85AF5-4A9F-688B-E710-921D42557D99}"/>
              </a:ext>
            </a:extLst>
          </p:cNvPr>
          <p:cNvPicPr>
            <a:picLocks noChangeAspect="1"/>
          </p:cNvPicPr>
          <p:nvPr/>
        </p:nvPicPr>
        <p:blipFill rotWithShape="1">
          <a:blip r:embed="rId3"/>
          <a:srcRect r="3488" b="2084"/>
          <a:stretch/>
        </p:blipFill>
        <p:spPr>
          <a:xfrm>
            <a:off x="3403640" y="3836635"/>
            <a:ext cx="1571949" cy="2639404"/>
          </a:xfrm>
          <a:prstGeom prst="rect">
            <a:avLst/>
          </a:prstGeom>
          <a:ln>
            <a:noFill/>
          </a:ln>
        </p:spPr>
      </p:pic>
      <p:pic>
        <p:nvPicPr>
          <p:cNvPr id="12" name="Picture 11">
            <a:extLst>
              <a:ext uri="{FF2B5EF4-FFF2-40B4-BE49-F238E27FC236}">
                <a16:creationId xmlns:a16="http://schemas.microsoft.com/office/drawing/2014/main" id="{29FE4287-25E6-1D5D-6CEA-61CBAF565839}"/>
              </a:ext>
            </a:extLst>
          </p:cNvPr>
          <p:cNvPicPr>
            <a:picLocks noChangeAspect="1"/>
          </p:cNvPicPr>
          <p:nvPr/>
        </p:nvPicPr>
        <p:blipFill>
          <a:blip r:embed="rId4"/>
          <a:stretch>
            <a:fillRect/>
          </a:stretch>
        </p:blipFill>
        <p:spPr>
          <a:xfrm>
            <a:off x="6221955" y="4049954"/>
            <a:ext cx="2062725" cy="2424773"/>
          </a:xfrm>
          <a:prstGeom prst="rect">
            <a:avLst/>
          </a:prstGeom>
          <a:ln>
            <a:noFill/>
          </a:ln>
        </p:spPr>
      </p:pic>
      <p:pic>
        <p:nvPicPr>
          <p:cNvPr id="14" name="Picture 13">
            <a:extLst>
              <a:ext uri="{FF2B5EF4-FFF2-40B4-BE49-F238E27FC236}">
                <a16:creationId xmlns:a16="http://schemas.microsoft.com/office/drawing/2014/main" id="{935899EA-69BB-1FBE-95EF-353B0053CCBA}"/>
              </a:ext>
            </a:extLst>
          </p:cNvPr>
          <p:cNvPicPr>
            <a:picLocks noChangeAspect="1"/>
          </p:cNvPicPr>
          <p:nvPr/>
        </p:nvPicPr>
        <p:blipFill>
          <a:blip r:embed="rId5"/>
          <a:stretch>
            <a:fillRect/>
          </a:stretch>
        </p:blipFill>
        <p:spPr>
          <a:xfrm>
            <a:off x="8919159" y="4387165"/>
            <a:ext cx="2590800" cy="1905000"/>
          </a:xfrm>
          <a:prstGeom prst="rect">
            <a:avLst/>
          </a:prstGeom>
          <a:ln>
            <a:noFill/>
          </a:ln>
        </p:spPr>
      </p:pic>
    </p:spTree>
    <p:extLst>
      <p:ext uri="{BB962C8B-B14F-4D97-AF65-F5344CB8AC3E}">
        <p14:creationId xmlns:p14="http://schemas.microsoft.com/office/powerpoint/2010/main" val="3958875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12</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Ways to be active for your mental health</a:t>
            </a:r>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5" y="1701663"/>
            <a:ext cx="7378828"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482597" indent="-342900">
              <a:buFont typeface="+mj-lt"/>
              <a:buAutoNum type="arabicPeriod" startAt="8"/>
            </a:pPr>
            <a:r>
              <a:rPr lang="en-GB" b="1"/>
              <a:t>Listen to music that gets you moving</a:t>
            </a:r>
          </a:p>
          <a:p>
            <a:pPr marL="139697" indent="0" algn="l">
              <a:buNone/>
            </a:pPr>
            <a:endParaRPr lang="en-GB"/>
          </a:p>
          <a:p>
            <a:pPr algn="l">
              <a:buFont typeface="Wingdings" panose="05000000000000000000" pitchFamily="2" charset="2"/>
              <a:buChar char="v"/>
            </a:pPr>
            <a:r>
              <a:rPr lang="en-GB"/>
              <a:t>Some songs are just made for moving. We all have favourite tunes that get us on the dance floor. So, crank them up and have a living room disco where you can dance like no-one’s watching!  </a:t>
            </a:r>
          </a:p>
          <a:p>
            <a:pPr marL="139697" indent="0" algn="l">
              <a:buNone/>
            </a:pPr>
            <a:endParaRPr lang="en-GB"/>
          </a:p>
          <a:p>
            <a:pPr algn="l">
              <a:buFont typeface="Wingdings" panose="05000000000000000000" pitchFamily="2" charset="2"/>
              <a:buChar char="v"/>
            </a:pPr>
            <a:r>
              <a:rPr lang="en-GB"/>
              <a:t>Why not play your favourite song when you get up in the morning, dance around and put yourself in a good mood for the day ahead?</a:t>
            </a:r>
          </a:p>
          <a:p>
            <a:pPr marL="139697" indent="0" algn="l">
              <a:buNone/>
            </a:pPr>
            <a:endParaRPr lang="en-GB"/>
          </a:p>
          <a:p>
            <a:pPr algn="l">
              <a:buFont typeface="Wingdings" panose="05000000000000000000" pitchFamily="2" charset="2"/>
              <a:buChar char="v"/>
            </a:pPr>
            <a:endParaRPr lang="en-GB"/>
          </a:p>
        </p:txBody>
      </p:sp>
      <p:pic>
        <p:nvPicPr>
          <p:cNvPr id="6" name="Picture 5">
            <a:extLst>
              <a:ext uri="{FF2B5EF4-FFF2-40B4-BE49-F238E27FC236}">
                <a16:creationId xmlns:a16="http://schemas.microsoft.com/office/drawing/2014/main" id="{084A785C-9E4A-ED36-D094-0FE9CF37E708}"/>
              </a:ext>
            </a:extLst>
          </p:cNvPr>
          <p:cNvPicPr>
            <a:picLocks noChangeAspect="1"/>
          </p:cNvPicPr>
          <p:nvPr/>
        </p:nvPicPr>
        <p:blipFill>
          <a:blip r:embed="rId2"/>
          <a:stretch>
            <a:fillRect/>
          </a:stretch>
        </p:blipFill>
        <p:spPr>
          <a:xfrm>
            <a:off x="4278356" y="4121680"/>
            <a:ext cx="3635288" cy="1992766"/>
          </a:xfrm>
          <a:prstGeom prst="rect">
            <a:avLst/>
          </a:prstGeom>
          <a:ln>
            <a:noFill/>
          </a:ln>
        </p:spPr>
      </p:pic>
    </p:spTree>
    <p:extLst>
      <p:ext uri="{BB962C8B-B14F-4D97-AF65-F5344CB8AC3E}">
        <p14:creationId xmlns:p14="http://schemas.microsoft.com/office/powerpoint/2010/main" val="392341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13</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Ways to be active for your mental health</a:t>
            </a:r>
            <a:endParaRPr lang="en-GB"/>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5" y="1701663"/>
            <a:ext cx="7378828"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482597" indent="-342900">
              <a:buFont typeface="+mj-lt"/>
              <a:buAutoNum type="arabicPeriod" startAt="9"/>
            </a:pPr>
            <a:r>
              <a:rPr lang="en-GB" b="1"/>
              <a:t>Celebrate your achievements</a:t>
            </a:r>
          </a:p>
          <a:p>
            <a:pPr marL="139697" indent="0" algn="l">
              <a:buNone/>
            </a:pPr>
            <a:endParaRPr lang="en-GB"/>
          </a:p>
          <a:p>
            <a:pPr algn="l">
              <a:buFont typeface="Wingdings" panose="05000000000000000000" pitchFamily="2" charset="2"/>
              <a:buChar char="v"/>
            </a:pPr>
            <a:r>
              <a:rPr lang="en-GB"/>
              <a:t>Well done! Congratulate yourself for taking care of your body and mind. Make sure to reward yourself too, perhaps a nice bubble bath after a walk in the park or something else that you enjoy.  </a:t>
            </a:r>
          </a:p>
          <a:p>
            <a:pPr marL="139697" indent="0" algn="l">
              <a:buNone/>
            </a:pPr>
            <a:endParaRPr lang="en-GB"/>
          </a:p>
          <a:p>
            <a:pPr algn="l">
              <a:buFont typeface="Wingdings" panose="05000000000000000000" pitchFamily="2" charset="2"/>
              <a:buChar char="v"/>
            </a:pPr>
            <a:r>
              <a:rPr lang="en-GB"/>
              <a:t>Appreciation is a powerful way of generating positive thoughts and feelings. Recognising our progress is an important part of moving for our mental health!</a:t>
            </a:r>
          </a:p>
          <a:p>
            <a:pPr algn="l">
              <a:buFont typeface="Wingdings" panose="05000000000000000000" pitchFamily="2" charset="2"/>
              <a:buChar char="v"/>
            </a:pPr>
            <a:endParaRPr lang="en-GB"/>
          </a:p>
          <a:p>
            <a:pPr algn="l">
              <a:buFont typeface="Wingdings" panose="05000000000000000000" pitchFamily="2" charset="2"/>
              <a:buChar char="v"/>
            </a:pPr>
            <a:endParaRPr lang="en-GB"/>
          </a:p>
        </p:txBody>
      </p:sp>
      <p:pic>
        <p:nvPicPr>
          <p:cNvPr id="7" name="Picture 6">
            <a:extLst>
              <a:ext uri="{FF2B5EF4-FFF2-40B4-BE49-F238E27FC236}">
                <a16:creationId xmlns:a16="http://schemas.microsoft.com/office/drawing/2014/main" id="{D574E6DE-A900-23D4-F2E7-E05513199815}"/>
              </a:ext>
            </a:extLst>
          </p:cNvPr>
          <p:cNvPicPr>
            <a:picLocks noChangeAspect="1"/>
          </p:cNvPicPr>
          <p:nvPr/>
        </p:nvPicPr>
        <p:blipFill>
          <a:blip r:embed="rId2"/>
          <a:stretch>
            <a:fillRect/>
          </a:stretch>
        </p:blipFill>
        <p:spPr>
          <a:xfrm>
            <a:off x="3838575" y="4017925"/>
            <a:ext cx="4514850" cy="2200275"/>
          </a:xfrm>
          <a:prstGeom prst="rect">
            <a:avLst/>
          </a:prstGeom>
          <a:ln>
            <a:noFill/>
          </a:ln>
        </p:spPr>
      </p:pic>
    </p:spTree>
    <p:extLst>
      <p:ext uri="{BB962C8B-B14F-4D97-AF65-F5344CB8AC3E}">
        <p14:creationId xmlns:p14="http://schemas.microsoft.com/office/powerpoint/2010/main" val="1293050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89262BCA-516D-66E2-1120-213A50446CCF}"/>
              </a:ext>
            </a:extLst>
          </p:cNvPr>
          <p:cNvSpPr/>
          <p:nvPr/>
        </p:nvSpPr>
        <p:spPr>
          <a:xfrm>
            <a:off x="6157783" y="3954162"/>
            <a:ext cx="5488459" cy="1184188"/>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D3F69F3E-3F24-8782-70B6-1B93EE32C3A0}"/>
              </a:ext>
            </a:extLst>
          </p:cNvPr>
          <p:cNvSpPr/>
          <p:nvPr/>
        </p:nvSpPr>
        <p:spPr>
          <a:xfrm>
            <a:off x="411891" y="3068594"/>
            <a:ext cx="4932405" cy="1194485"/>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058B3703-37A3-BE57-F6EB-DD1BE0C51A6A}"/>
              </a:ext>
            </a:extLst>
          </p:cNvPr>
          <p:cNvSpPr/>
          <p:nvPr/>
        </p:nvSpPr>
        <p:spPr>
          <a:xfrm>
            <a:off x="6157783" y="2327189"/>
            <a:ext cx="5488459" cy="1184188"/>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187F8BCA-C503-D34B-2094-989D9E9F47DA}"/>
              </a:ext>
            </a:extLst>
          </p:cNvPr>
          <p:cNvSpPr/>
          <p:nvPr/>
        </p:nvSpPr>
        <p:spPr>
          <a:xfrm>
            <a:off x="411891" y="1503405"/>
            <a:ext cx="4932405" cy="120478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14</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99421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Fun facts about exercise</a:t>
            </a:r>
            <a:endParaRPr lang="en-GB" err="1"/>
          </a:p>
        </p:txBody>
      </p:sp>
      <p:sp>
        <p:nvSpPr>
          <p:cNvPr id="4" name="Text Placeholder 2">
            <a:extLst>
              <a:ext uri="{FF2B5EF4-FFF2-40B4-BE49-F238E27FC236}">
                <a16:creationId xmlns:a16="http://schemas.microsoft.com/office/drawing/2014/main" id="{01F2DEF9-C982-345A-2CDB-4D5EDA4C09A7}"/>
              </a:ext>
            </a:extLst>
          </p:cNvPr>
          <p:cNvSpPr>
            <a:spLocks noGrp="1"/>
          </p:cNvSpPr>
          <p:nvPr/>
        </p:nvSpPr>
        <p:spPr>
          <a:xfrm>
            <a:off x="255475" y="1701663"/>
            <a:ext cx="7378828"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189" marR="0" lvl="0" indent="-317492" algn="l" rtl="0">
              <a:lnSpc>
                <a:spcPct val="115000"/>
              </a:lnSpc>
              <a:spcBef>
                <a:spcPts val="0"/>
              </a:spcBef>
              <a:spcAft>
                <a:spcPts val="0"/>
              </a:spcAft>
              <a:buClr>
                <a:srgbClr val="5A6F71"/>
              </a:buClr>
              <a:buSzPts val="1400"/>
              <a:buFont typeface="Inter"/>
              <a:buChar char="●"/>
              <a:defRPr sz="1400" b="0" i="0" u="none" strike="noStrike" cap="none">
                <a:solidFill>
                  <a:srgbClr val="5A6F71"/>
                </a:solidFill>
                <a:latin typeface="Inter"/>
                <a:ea typeface="Inter"/>
                <a:cs typeface="Inter"/>
                <a:sym typeface="Inter"/>
              </a:defRPr>
            </a:lvl1pPr>
            <a:lvl2pPr marL="914378" marR="0" lvl="1"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2pPr>
            <a:lvl3pPr marL="1371566" marR="0" lvl="2"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3pPr>
            <a:lvl4pPr marL="1828754" marR="0" lvl="3"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4pPr>
            <a:lvl5pPr marL="2285943" marR="0" lvl="4"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5pPr>
            <a:lvl6pPr marL="2743132" marR="0" lvl="5"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6pPr>
            <a:lvl7pPr marL="3200320" marR="0" lvl="6"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7pPr>
            <a:lvl8pPr marL="3657509" marR="0" lvl="7"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8pPr>
            <a:lvl9pPr marL="4114697" marR="0" lvl="8" indent="-304793" algn="l" rtl="0">
              <a:lnSpc>
                <a:spcPct val="115000"/>
              </a:lnSpc>
              <a:spcBef>
                <a:spcPts val="0"/>
              </a:spcBef>
              <a:spcAft>
                <a:spcPts val="0"/>
              </a:spcAft>
              <a:buClr>
                <a:srgbClr val="5A6F71"/>
              </a:buClr>
              <a:buSzPts val="1200"/>
              <a:buFont typeface="Inter"/>
              <a:buChar char="■"/>
              <a:defRPr sz="1200" b="0" i="0" u="none" strike="noStrike" cap="none">
                <a:solidFill>
                  <a:srgbClr val="5A6F71"/>
                </a:solidFill>
                <a:latin typeface="Inter"/>
                <a:ea typeface="Inter"/>
                <a:cs typeface="Inter"/>
                <a:sym typeface="Inter"/>
              </a:defRPr>
            </a:lvl9pPr>
          </a:lstStyle>
          <a:p>
            <a:pPr marL="139065" indent="0">
              <a:buNone/>
            </a:pPr>
            <a:endParaRPr lang="en-GB" b="1"/>
          </a:p>
          <a:p>
            <a:pPr marL="456565" indent="-316865" algn="l">
              <a:buFont typeface="Wingdings" panose="05000000000000000000" pitchFamily="2" charset="2"/>
              <a:buChar char="v"/>
            </a:pPr>
            <a:endParaRPr lang="en-GB"/>
          </a:p>
          <a:p>
            <a:pPr marL="456565" indent="-316865" algn="l">
              <a:buFont typeface="Wingdings" panose="05000000000000000000" pitchFamily="2" charset="2"/>
              <a:buChar char="v"/>
            </a:pPr>
            <a:endParaRPr lang="en-GB"/>
          </a:p>
        </p:txBody>
      </p:sp>
      <p:sp>
        <p:nvSpPr>
          <p:cNvPr id="5" name="TextBox 4">
            <a:extLst>
              <a:ext uri="{FF2B5EF4-FFF2-40B4-BE49-F238E27FC236}">
                <a16:creationId xmlns:a16="http://schemas.microsoft.com/office/drawing/2014/main" id="{C2294F00-163D-2574-FAB6-D5374BF27E84}"/>
              </a:ext>
            </a:extLst>
          </p:cNvPr>
          <p:cNvSpPr txBox="1"/>
          <p:nvPr/>
        </p:nvSpPr>
        <p:spPr>
          <a:xfrm>
            <a:off x="1585783" y="1843216"/>
            <a:ext cx="40777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5A6F71"/>
                </a:solidFill>
                <a:latin typeface="Inter"/>
                <a:sym typeface="Inter"/>
              </a:rPr>
              <a:t>Music improves workout performance</a:t>
            </a:r>
            <a:endParaRPr lang="en-US" sz="1600">
              <a:solidFill>
                <a:srgbClr val="5A6F71"/>
              </a:solidFill>
              <a:latin typeface="Inter"/>
            </a:endParaRPr>
          </a:p>
        </p:txBody>
      </p:sp>
      <p:pic>
        <p:nvPicPr>
          <p:cNvPr id="6" name="Graphic 5" descr="Dancing outline">
            <a:extLst>
              <a:ext uri="{FF2B5EF4-FFF2-40B4-BE49-F238E27FC236}">
                <a16:creationId xmlns:a16="http://schemas.microsoft.com/office/drawing/2014/main" id="{4F076A38-48C0-7368-0998-62D5DB280F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1638" y="1561070"/>
            <a:ext cx="914400" cy="914400"/>
          </a:xfrm>
          <a:prstGeom prst="rect">
            <a:avLst/>
          </a:prstGeom>
        </p:spPr>
      </p:pic>
      <p:sp>
        <p:nvSpPr>
          <p:cNvPr id="12" name="TextBox 11">
            <a:extLst>
              <a:ext uri="{FF2B5EF4-FFF2-40B4-BE49-F238E27FC236}">
                <a16:creationId xmlns:a16="http://schemas.microsoft.com/office/drawing/2014/main" id="{C2E50E20-0EDA-3C27-1C64-7439D377909C}"/>
              </a:ext>
            </a:extLst>
          </p:cNvPr>
          <p:cNvSpPr txBox="1"/>
          <p:nvPr/>
        </p:nvSpPr>
        <p:spPr>
          <a:xfrm>
            <a:off x="6157783" y="2780270"/>
            <a:ext cx="466467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600">
                <a:solidFill>
                  <a:srgbClr val="5A6F71"/>
                </a:solidFill>
                <a:latin typeface="Inter"/>
                <a:sym typeface="Inter"/>
              </a:rPr>
              <a:t>More muscle mass = burning more fat while resting</a:t>
            </a:r>
            <a:endParaRPr lang="en-US" sz="1600">
              <a:solidFill>
                <a:srgbClr val="5A6F71"/>
              </a:solidFill>
              <a:latin typeface="Inter"/>
            </a:endParaRPr>
          </a:p>
        </p:txBody>
      </p:sp>
      <p:pic>
        <p:nvPicPr>
          <p:cNvPr id="13" name="Graphic 12" descr="Muscular arm outline">
            <a:extLst>
              <a:ext uri="{FF2B5EF4-FFF2-40B4-BE49-F238E27FC236}">
                <a16:creationId xmlns:a16="http://schemas.microsoft.com/office/drawing/2014/main" id="{275425B6-4CCD-4D29-A8C5-00181F68FF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35962" y="2498124"/>
            <a:ext cx="914400" cy="914400"/>
          </a:xfrm>
          <a:prstGeom prst="rect">
            <a:avLst/>
          </a:prstGeom>
        </p:spPr>
      </p:pic>
      <p:sp>
        <p:nvSpPr>
          <p:cNvPr id="14" name="TextBox 13">
            <a:extLst>
              <a:ext uri="{FF2B5EF4-FFF2-40B4-BE49-F238E27FC236}">
                <a16:creationId xmlns:a16="http://schemas.microsoft.com/office/drawing/2014/main" id="{4AAC8E66-6E68-34C6-5F97-76EB6A342D9C}"/>
              </a:ext>
            </a:extLst>
          </p:cNvPr>
          <p:cNvSpPr txBox="1"/>
          <p:nvPr/>
        </p:nvSpPr>
        <p:spPr>
          <a:xfrm>
            <a:off x="1585783" y="3490783"/>
            <a:ext cx="40777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5A6F71"/>
                </a:solidFill>
                <a:latin typeface="Inter"/>
                <a:sym typeface="Inter"/>
              </a:rPr>
              <a:t>Exercise prevents signs of aging</a:t>
            </a:r>
            <a:endParaRPr lang="en-US" sz="1600">
              <a:solidFill>
                <a:srgbClr val="5A6F71"/>
              </a:solidFill>
              <a:latin typeface="Inter"/>
            </a:endParaRPr>
          </a:p>
        </p:txBody>
      </p:sp>
      <p:pic>
        <p:nvPicPr>
          <p:cNvPr id="15" name="Graphic 14" descr="Charm outline">
            <a:extLst>
              <a:ext uri="{FF2B5EF4-FFF2-40B4-BE49-F238E27FC236}">
                <a16:creationId xmlns:a16="http://schemas.microsoft.com/office/drawing/2014/main" id="{AF036D0E-9E43-5485-EA9D-E57A661558C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1638" y="3208638"/>
            <a:ext cx="914400" cy="914400"/>
          </a:xfrm>
          <a:prstGeom prst="rect">
            <a:avLst/>
          </a:prstGeom>
        </p:spPr>
      </p:pic>
      <p:sp>
        <p:nvSpPr>
          <p:cNvPr id="16" name="TextBox 15">
            <a:extLst>
              <a:ext uri="{FF2B5EF4-FFF2-40B4-BE49-F238E27FC236}">
                <a16:creationId xmlns:a16="http://schemas.microsoft.com/office/drawing/2014/main" id="{A4A23697-F61F-F891-68A3-ABD8C6E59061}"/>
              </a:ext>
            </a:extLst>
          </p:cNvPr>
          <p:cNvSpPr txBox="1"/>
          <p:nvPr/>
        </p:nvSpPr>
        <p:spPr>
          <a:xfrm>
            <a:off x="6590269" y="4376351"/>
            <a:ext cx="40777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600">
                <a:solidFill>
                  <a:srgbClr val="5A6F71"/>
                </a:solidFill>
                <a:latin typeface="Inter"/>
                <a:sym typeface="Inter"/>
              </a:rPr>
              <a:t>You get sick less often</a:t>
            </a:r>
            <a:endParaRPr lang="en-US" sz="1600">
              <a:solidFill>
                <a:srgbClr val="5A6F71"/>
              </a:solidFill>
              <a:latin typeface="Inter"/>
            </a:endParaRPr>
          </a:p>
        </p:txBody>
      </p:sp>
      <p:pic>
        <p:nvPicPr>
          <p:cNvPr id="17" name="Graphic 16" descr="Doctor male outline">
            <a:extLst>
              <a:ext uri="{FF2B5EF4-FFF2-40B4-BE49-F238E27FC236}">
                <a16:creationId xmlns:a16="http://schemas.microsoft.com/office/drawing/2014/main" id="{A1FBB998-EFCA-60A3-599F-8C3FA451E7D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46260" y="4094206"/>
            <a:ext cx="914400" cy="914400"/>
          </a:xfrm>
          <a:prstGeom prst="rect">
            <a:avLst/>
          </a:prstGeom>
        </p:spPr>
      </p:pic>
      <p:sp>
        <p:nvSpPr>
          <p:cNvPr id="22" name="Rectangle: Rounded Corners 21">
            <a:extLst>
              <a:ext uri="{FF2B5EF4-FFF2-40B4-BE49-F238E27FC236}">
                <a16:creationId xmlns:a16="http://schemas.microsoft.com/office/drawing/2014/main" id="{17F411BD-F9E5-6CC8-CDE2-F9AB93E13895}"/>
              </a:ext>
            </a:extLst>
          </p:cNvPr>
          <p:cNvSpPr/>
          <p:nvPr/>
        </p:nvSpPr>
        <p:spPr>
          <a:xfrm>
            <a:off x="411891" y="4623486"/>
            <a:ext cx="4932405" cy="1194485"/>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C8F7381-AC40-619C-3B55-BE9F183C1200}"/>
              </a:ext>
            </a:extLst>
          </p:cNvPr>
          <p:cNvSpPr txBox="1"/>
          <p:nvPr/>
        </p:nvSpPr>
        <p:spPr>
          <a:xfrm>
            <a:off x="1451918" y="5004486"/>
            <a:ext cx="40777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5A6F71"/>
                </a:solidFill>
                <a:latin typeface="Inter"/>
                <a:sym typeface="Inter"/>
              </a:rPr>
              <a:t>Working out enables you to sleep better</a:t>
            </a:r>
            <a:endParaRPr lang="en-US" sz="1600">
              <a:solidFill>
                <a:srgbClr val="5A6F71"/>
              </a:solidFill>
              <a:latin typeface="Inter"/>
            </a:endParaRPr>
          </a:p>
        </p:txBody>
      </p:sp>
      <p:pic>
        <p:nvPicPr>
          <p:cNvPr id="26" name="Graphic 25" descr="Snooze outline">
            <a:extLst>
              <a:ext uri="{FF2B5EF4-FFF2-40B4-BE49-F238E27FC236}">
                <a16:creationId xmlns:a16="http://schemas.microsoft.com/office/drawing/2014/main" id="{92F3AD69-06E9-49B1-B137-60DC43116EC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41638" y="4763530"/>
            <a:ext cx="914400" cy="914400"/>
          </a:xfrm>
          <a:prstGeom prst="rect">
            <a:avLst/>
          </a:prstGeom>
        </p:spPr>
      </p:pic>
    </p:spTree>
    <p:extLst>
      <p:ext uri="{BB962C8B-B14F-4D97-AF65-F5344CB8AC3E}">
        <p14:creationId xmlns:p14="http://schemas.microsoft.com/office/powerpoint/2010/main" val="2438818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lowchart: Punched Tape 9">
            <a:extLst>
              <a:ext uri="{FF2B5EF4-FFF2-40B4-BE49-F238E27FC236}">
                <a16:creationId xmlns:a16="http://schemas.microsoft.com/office/drawing/2014/main" id="{C4BB9802-ACD5-B8CC-6B12-87703C8512E6}"/>
              </a:ext>
            </a:extLst>
          </p:cNvPr>
          <p:cNvSpPr/>
          <p:nvPr/>
        </p:nvSpPr>
        <p:spPr>
          <a:xfrm>
            <a:off x="257432" y="844378"/>
            <a:ext cx="7094837" cy="1101810"/>
          </a:xfrm>
          <a:prstGeom prst="flowChartPunchedTap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4BE4A984-8983-1BB3-4905-0E1175FC269D}"/>
              </a:ext>
            </a:extLst>
          </p:cNvPr>
          <p:cNvSpPr>
            <a:spLocks noGrp="1"/>
          </p:cNvSpPr>
          <p:nvPr>
            <p:ph type="sldNum" sz="quarter" idx="11"/>
          </p:nvPr>
        </p:nvSpPr>
        <p:spPr/>
        <p:txBody>
          <a:bodyPr/>
          <a:lstStyle/>
          <a:p>
            <a:fld id="{3EA7053F-35A1-9149-B162-95161A22A0AB}" type="slidenum">
              <a:rPr lang="en-US" smtClean="0"/>
              <a:pPr/>
              <a:t>15</a:t>
            </a:fld>
            <a:endParaRPr lang="en-US"/>
          </a:p>
        </p:txBody>
      </p:sp>
      <p:sp>
        <p:nvSpPr>
          <p:cNvPr id="3" name="Title 1">
            <a:extLst>
              <a:ext uri="{FF2B5EF4-FFF2-40B4-BE49-F238E27FC236}">
                <a16:creationId xmlns:a16="http://schemas.microsoft.com/office/drawing/2014/main" id="{B9B86CD0-5F72-FFFB-296A-4941326DA212}"/>
              </a:ext>
            </a:extLst>
          </p:cNvPr>
          <p:cNvSpPr>
            <a:spLocks noGrp="1"/>
          </p:cNvSpPr>
          <p:nvPr/>
        </p:nvSpPr>
        <p:spPr>
          <a:xfrm>
            <a:off x="255475" y="1107483"/>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Do you move/exercise periodically?</a:t>
            </a:r>
          </a:p>
        </p:txBody>
      </p:sp>
      <p:sp>
        <p:nvSpPr>
          <p:cNvPr id="8" name="Title 1">
            <a:extLst>
              <a:ext uri="{FF2B5EF4-FFF2-40B4-BE49-F238E27FC236}">
                <a16:creationId xmlns:a16="http://schemas.microsoft.com/office/drawing/2014/main" id="{B18ED472-629F-DD56-A3FB-C619D5399BBE}"/>
              </a:ext>
            </a:extLst>
          </p:cNvPr>
          <p:cNvSpPr>
            <a:spLocks noGrp="1"/>
          </p:cNvSpPr>
          <p:nvPr/>
        </p:nvSpPr>
        <p:spPr>
          <a:xfrm>
            <a:off x="4951043" y="3074267"/>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a:t>How often do you move/exercise?</a:t>
            </a:r>
          </a:p>
        </p:txBody>
      </p:sp>
      <p:sp>
        <p:nvSpPr>
          <p:cNvPr id="9" name="Title 1">
            <a:extLst>
              <a:ext uri="{FF2B5EF4-FFF2-40B4-BE49-F238E27FC236}">
                <a16:creationId xmlns:a16="http://schemas.microsoft.com/office/drawing/2014/main" id="{7514B5A9-7601-9EB3-2EC5-9314C7A265EC}"/>
              </a:ext>
            </a:extLst>
          </p:cNvPr>
          <p:cNvSpPr>
            <a:spLocks noGrp="1"/>
          </p:cNvSpPr>
          <p:nvPr/>
        </p:nvSpPr>
        <p:spPr>
          <a:xfrm>
            <a:off x="255475" y="4896888"/>
            <a:ext cx="8520600" cy="572700"/>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1pPr>
            <a:lvl2pPr marR="0" lvl="1"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2pPr>
            <a:lvl3pPr marR="0" lvl="2"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3pPr>
            <a:lvl4pPr marR="0" lvl="3"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4pPr>
            <a:lvl5pPr marR="0" lvl="4"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5pPr>
            <a:lvl6pPr marR="0" lvl="5"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6pPr>
            <a:lvl7pPr marR="0" lvl="6"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7pPr>
            <a:lvl8pPr marR="0" lvl="7"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8pPr>
            <a:lvl9pPr marR="0" lvl="8" algn="l" rtl="0">
              <a:lnSpc>
                <a:spcPct val="100000"/>
              </a:lnSpc>
              <a:spcBef>
                <a:spcPts val="0"/>
              </a:spcBef>
              <a:spcAft>
                <a:spcPts val="0"/>
              </a:spcAft>
              <a:buClr>
                <a:srgbClr val="5A6F71"/>
              </a:buClr>
              <a:buSzPts val="2800"/>
              <a:buFont typeface="Inter"/>
              <a:buNone/>
              <a:defRPr sz="2800" b="0" i="0" u="none" strike="noStrike" cap="none">
                <a:solidFill>
                  <a:srgbClr val="5A6F71"/>
                </a:solidFill>
                <a:latin typeface="Inter"/>
                <a:ea typeface="Inter"/>
                <a:cs typeface="Inter"/>
                <a:sym typeface="Inter"/>
              </a:defRPr>
            </a:lvl9pPr>
          </a:lstStyle>
          <a:p>
            <a:r>
              <a:rPr lang="en-GB" sz="2900" dirty="0"/>
              <a:t>Do you feel an improvement on your mental health?</a:t>
            </a:r>
            <a:endParaRPr lang="en-US" dirty="0"/>
          </a:p>
        </p:txBody>
      </p:sp>
      <p:sp>
        <p:nvSpPr>
          <p:cNvPr id="11" name="Flowchart: Punched Tape 10">
            <a:extLst>
              <a:ext uri="{FF2B5EF4-FFF2-40B4-BE49-F238E27FC236}">
                <a16:creationId xmlns:a16="http://schemas.microsoft.com/office/drawing/2014/main" id="{31F994CF-680E-D6F9-AA02-41F8F31AC634}"/>
              </a:ext>
            </a:extLst>
          </p:cNvPr>
          <p:cNvSpPr/>
          <p:nvPr/>
        </p:nvSpPr>
        <p:spPr>
          <a:xfrm>
            <a:off x="257432" y="4613189"/>
            <a:ext cx="7094837" cy="1101810"/>
          </a:xfrm>
          <a:prstGeom prst="flowChartPunchedTape">
            <a:avLst/>
          </a:prstGeom>
          <a:no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Punched Tape 11">
            <a:extLst>
              <a:ext uri="{FF2B5EF4-FFF2-40B4-BE49-F238E27FC236}">
                <a16:creationId xmlns:a16="http://schemas.microsoft.com/office/drawing/2014/main" id="{EA19151C-CE28-534A-05CD-5A010180C0CC}"/>
              </a:ext>
            </a:extLst>
          </p:cNvPr>
          <p:cNvSpPr/>
          <p:nvPr/>
        </p:nvSpPr>
        <p:spPr>
          <a:xfrm>
            <a:off x="4747053" y="2697891"/>
            <a:ext cx="7094837" cy="1101810"/>
          </a:xfrm>
          <a:prstGeom prst="flowChartPunchedTape">
            <a:avLst/>
          </a:prstGeom>
          <a:noFill/>
          <a:ln>
            <a:solidFill>
              <a:schemeClr val="tx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6134484"/>
      </p:ext>
    </p:extLst>
  </p:cSld>
  <p:clrMapOvr>
    <a:masterClrMapping/>
  </p:clrMapOvr>
</p:sld>
</file>

<file path=ppt/theme/theme1.xml><?xml version="1.0" encoding="utf-8"?>
<a:theme xmlns:a="http://schemas.openxmlformats.org/drawingml/2006/main" name="White Background">
  <a:themeElements>
    <a:clrScheme name="MACRO">
      <a:dk1>
        <a:srgbClr val="009FE3"/>
      </a:dk1>
      <a:lt1>
        <a:srgbClr val="FFFFFF"/>
      </a:lt1>
      <a:dk2>
        <a:srgbClr val="053444"/>
      </a:dk2>
      <a:lt2>
        <a:srgbClr val="FFFDF0"/>
      </a:lt2>
      <a:accent1>
        <a:srgbClr val="E8BAD8"/>
      </a:accent1>
      <a:accent2>
        <a:srgbClr val="E84434"/>
      </a:accent2>
      <a:accent3>
        <a:srgbClr val="F28D34"/>
      </a:accent3>
      <a:accent4>
        <a:srgbClr val="FBBA00"/>
      </a:accent4>
      <a:accent5>
        <a:srgbClr val="CADFA1"/>
      </a:accent5>
      <a:accent6>
        <a:srgbClr val="EDE0D8"/>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3937A74FB5CFA478B83BF7D228AA472" ma:contentTypeVersion="11" ma:contentTypeDescription="Create a new document." ma:contentTypeScope="" ma:versionID="27717c4f7389a08abc6e7b99ac917d92">
  <xsd:schema xmlns:xsd="http://www.w3.org/2001/XMLSchema" xmlns:xs="http://www.w3.org/2001/XMLSchema" xmlns:p="http://schemas.microsoft.com/office/2006/metadata/properties" xmlns:ns2="f5aaa245-ff41-4eb6-a054-b63b23f045c2" targetNamespace="http://schemas.microsoft.com/office/2006/metadata/properties" ma:root="true" ma:fieldsID="14507d94ab34dc9b01447a3efd8fb86b" ns2:_="">
    <xsd:import namespace="f5aaa245-ff41-4eb6-a054-b63b23f045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aaa245-ff41-4eb6-a054-b63b23f045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9B1A5E-33B7-43E0-AEB7-4062A50C87FF}"/>
</file>

<file path=customXml/itemProps2.xml><?xml version="1.0" encoding="utf-8"?>
<ds:datastoreItem xmlns:ds="http://schemas.openxmlformats.org/officeDocument/2006/customXml" ds:itemID="{1E785B36-A97A-4B35-AFBF-A2FA0B852F0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4E18FA-28F9-4382-BACD-BF939CD45F63}"/>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15</Slides>
  <Notes>0</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White 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Brenchley</dc:creator>
  <cp:revision>9</cp:revision>
  <dcterms:created xsi:type="dcterms:W3CDTF">2024-04-09T11:02:12Z</dcterms:created>
  <dcterms:modified xsi:type="dcterms:W3CDTF">2024-06-24T08:08:07Z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f528e02-ab69-43a8-9134-6d8d1b0c706c_Enabled">
    <vt:lpwstr>true</vt:lpwstr>
  </property>
  <property fmtid="{D5CDD505-2E9C-101B-9397-08002B2CF9AE}" pid="3" name="MSIP_Label_ff528e02-ab69-43a8-9134-6d8d1b0c706c_SetDate">
    <vt:lpwstr>2024-05-14T16:14:31Z</vt:lpwstr>
  </property>
  <property fmtid="{D5CDD505-2E9C-101B-9397-08002B2CF9AE}" pid="4" name="MSIP_Label_ff528e02-ab69-43a8-9134-6d8d1b0c706c_Method">
    <vt:lpwstr>Standard</vt:lpwstr>
  </property>
  <property fmtid="{D5CDD505-2E9C-101B-9397-08002B2CF9AE}" pid="5" name="MSIP_Label_ff528e02-ab69-43a8-9134-6d8d1b0c706c_Name">
    <vt:lpwstr>ff528e02-ab69-43a8-9134-6d8d1b0c706c</vt:lpwstr>
  </property>
  <property fmtid="{D5CDD505-2E9C-101B-9397-08002B2CF9AE}" pid="6" name="MSIP_Label_ff528e02-ab69-43a8-9134-6d8d1b0c706c_SiteId">
    <vt:lpwstr>f9300280-65a0-46f8-a18c-a296431980f5</vt:lpwstr>
  </property>
  <property fmtid="{D5CDD505-2E9C-101B-9397-08002B2CF9AE}" pid="7" name="MSIP_Label_ff528e02-ab69-43a8-9134-6d8d1b0c706c_ActionId">
    <vt:lpwstr>48e43343-3c0b-4a40-baf8-1c0bd2914c70</vt:lpwstr>
  </property>
  <property fmtid="{D5CDD505-2E9C-101B-9397-08002B2CF9AE}" pid="8" name="MSIP_Label_ff528e02-ab69-43a8-9134-6d8d1b0c706c_ContentBits">
    <vt:lpwstr>2</vt:lpwstr>
  </property>
  <property fmtid="{D5CDD505-2E9C-101B-9397-08002B2CF9AE}" pid="9" name="ClassificationContentMarkingFooterLocations">
    <vt:lpwstr>White Background:5</vt:lpwstr>
  </property>
  <property fmtid="{D5CDD505-2E9C-101B-9397-08002B2CF9AE}" pid="10" name="ClassificationContentMarkingFooterText">
    <vt:lpwstr>Classification - Public</vt:lpwstr>
  </property>
  <property fmtid="{D5CDD505-2E9C-101B-9397-08002B2CF9AE}" pid="11" name="ContentTypeId">
    <vt:lpwstr>0x01010013937A74FB5CFA478B83BF7D228AA472</vt:lpwstr>
  </property>
  <property fmtid="{D5CDD505-2E9C-101B-9397-08002B2CF9AE}" pid="12" name="_ExtendedDescription">
    <vt:lpwstr/>
  </property>
</Properties>
</file>