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8.xml" ContentType="application/vnd.openxmlformats-officedocument.presentationml.slideLayout+xml"/>
  <Override PartName="/ppt/notesSlides/notesSlide5.xml" ContentType="application/vnd.openxmlformats-officedocument.presentationml.notesSlide+xml"/>
  <Override PartName="/ppt/slideLayouts/slideLayout1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4.xml" ContentType="application/vnd.openxmlformats-officedocument.presentationml.notesSlid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customXml/itemProps2.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4" r:id="rId3"/>
    <p:sldMasterId id="2147483648" r:id="rId4"/>
  </p:sldMasterIdLst>
  <p:notesMasterIdLst>
    <p:notesMasterId r:id="rId17"/>
  </p:notesMasterIdLst>
  <p:sldIdLst>
    <p:sldId id="317" r:id="rId5"/>
    <p:sldId id="261" r:id="rId6"/>
    <p:sldId id="318" r:id="rId7"/>
    <p:sldId id="321" r:id="rId8"/>
    <p:sldId id="273" r:id="rId9"/>
    <p:sldId id="319" r:id="rId10"/>
    <p:sldId id="324" r:id="rId11"/>
    <p:sldId id="257" r:id="rId12"/>
    <p:sldId id="329" r:id="rId13"/>
    <p:sldId id="258" r:id="rId14"/>
    <p:sldId id="328" r:id="rId15"/>
    <p:sldId id="33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063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5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C4E57D-E6DD-5244-AA71-11DBF2788FBC}" type="datetimeFigureOut">
              <a:rPr lang="en-US" smtClean="0"/>
              <a:t>6/4/2024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C064EB-BA21-AB4A-BDFB-56F38AC6AFBD}" type="slidenum">
              <a:rPr lang="en-US" smtClean="0"/>
              <a:t>‹#›</a:t>
            </a:fld>
            <a:endParaRPr lang="en-US"/>
          </a:p>
        </p:txBody>
      </p:sp>
    </p:spTree>
    <p:extLst>
      <p:ext uri="{BB962C8B-B14F-4D97-AF65-F5344CB8AC3E}">
        <p14:creationId xmlns:p14="http://schemas.microsoft.com/office/powerpoint/2010/main" val="3510751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8a64e85526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8a64e85526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We know that even the thought of starting “exercise” can be off-putting to many people and that’s why this years theme is focusing on movement that make you feel good. At a very basic level, physical activity means any movement of your body that uses your muscles and expends energy. One of the great things about moving more is that there are possibilities to suit almost everyone.</a:t>
            </a:r>
          </a:p>
          <a:p>
            <a:endParaRPr lang="en-US"/>
          </a:p>
          <a:p>
            <a:r>
              <a:rPr lang="en-GB"/>
              <a:t>Benefits of movement for mental health range from improved mood, reduced anxiety, lowered inflammation and stress, improved memory and concentration, increased confidence, improved sleep and even increased social connectedness. </a:t>
            </a:r>
            <a:r>
              <a:rPr lang="en-US"/>
              <a:t> </a:t>
            </a:r>
          </a:p>
        </p:txBody>
      </p:sp>
    </p:spTree>
    <p:extLst>
      <p:ext uri="{BB962C8B-B14F-4D97-AF65-F5344CB8AC3E}">
        <p14:creationId xmlns:p14="http://schemas.microsoft.com/office/powerpoint/2010/main" val="3520555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6000 adults across the UK were polled and conducted focus groups so we could speak directly to people who live at an increased risk of poor mental health. This included parents, young people, asylum seekers and refugees, and people living with long term health conditions. This was done to better understand the barriers to movement and, in turn, the barriers to one of the most powerful actions available to us to protect our mental health. </a:t>
            </a:r>
          </a:p>
          <a:p>
            <a:endParaRPr lang="en-US"/>
          </a:p>
          <a:p>
            <a:r>
              <a:rPr lang="en-US"/>
              <a:t>We Sarah with us today who would like to share a personal story of how they got into health and fitness. </a:t>
            </a:r>
          </a:p>
        </p:txBody>
      </p:sp>
      <p:sp>
        <p:nvSpPr>
          <p:cNvPr id="4" name="Slide Number Placeholder 3"/>
          <p:cNvSpPr>
            <a:spLocks noGrp="1"/>
          </p:cNvSpPr>
          <p:nvPr>
            <p:ph type="sldNum" sz="quarter" idx="5"/>
          </p:nvPr>
        </p:nvSpPr>
        <p:spPr/>
        <p:txBody>
          <a:bodyPr/>
          <a:lstStyle/>
          <a:p>
            <a:fld id="{B4C064EB-BA21-AB4A-BDFB-56F38AC6AFBD}" type="slidenum">
              <a:rPr lang="en-US" smtClean="0"/>
              <a:t>3</a:t>
            </a:fld>
            <a:endParaRPr lang="en-US"/>
          </a:p>
        </p:txBody>
      </p:sp>
    </p:spTree>
    <p:extLst>
      <p:ext uri="{BB962C8B-B14F-4D97-AF65-F5344CB8AC3E}">
        <p14:creationId xmlns:p14="http://schemas.microsoft.com/office/powerpoint/2010/main" val="1585744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Now that we have explored some aspects of mindful movement. Let's explore some emotional and psychological impact of opening up, specifically for men. This month we are focusing on men as studies show that men are less likely to open up emotionally or release through tears.  </a:t>
            </a:r>
          </a:p>
        </p:txBody>
      </p:sp>
      <p:sp>
        <p:nvSpPr>
          <p:cNvPr id="4" name="Slide Number Placeholder 3"/>
          <p:cNvSpPr>
            <a:spLocks noGrp="1"/>
          </p:cNvSpPr>
          <p:nvPr>
            <p:ph type="sldNum" sz="quarter" idx="5"/>
          </p:nvPr>
        </p:nvSpPr>
        <p:spPr/>
        <p:txBody>
          <a:bodyPr/>
          <a:lstStyle/>
          <a:p>
            <a:fld id="{B4C064EB-BA21-AB4A-BDFB-56F38AC6AFBD}" type="slidenum">
              <a:rPr lang="en-US" smtClean="0"/>
              <a:t>4</a:t>
            </a:fld>
            <a:endParaRPr lang="en-US"/>
          </a:p>
        </p:txBody>
      </p:sp>
    </p:spTree>
    <p:extLst>
      <p:ext uri="{BB962C8B-B14F-4D97-AF65-F5344CB8AC3E}">
        <p14:creationId xmlns:p14="http://schemas.microsoft.com/office/powerpoint/2010/main" val="248393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4D5156"/>
                </a:solidFill>
                <a:latin typeface="Google Sans"/>
              </a:rPr>
              <a:t>I will now pass it on to Jennifer who will walk us through the biological and physical impacts of crying and trauma. </a:t>
            </a:r>
            <a:endParaRPr lang="en-US" b="0" i="0">
              <a:solidFill>
                <a:srgbClr val="4D5156"/>
              </a:solidFill>
              <a:effectLst/>
              <a:latin typeface="Google Sans"/>
            </a:endParaRPr>
          </a:p>
          <a:p>
            <a:endParaRPr lang="en-US" b="0" i="0">
              <a:solidFill>
                <a:srgbClr val="4D5156"/>
              </a:solidFill>
              <a:effectLst/>
              <a:latin typeface="Google Sans"/>
            </a:endParaRPr>
          </a:p>
        </p:txBody>
      </p:sp>
      <p:sp>
        <p:nvSpPr>
          <p:cNvPr id="4" name="Slide Number Placeholder 3"/>
          <p:cNvSpPr>
            <a:spLocks noGrp="1"/>
          </p:cNvSpPr>
          <p:nvPr>
            <p:ph type="sldNum" sz="quarter" idx="5"/>
          </p:nvPr>
        </p:nvSpPr>
        <p:spPr/>
        <p:txBody>
          <a:bodyPr/>
          <a:lstStyle/>
          <a:p>
            <a:fld id="{54892D67-1CFB-4707-9185-CEF79CDED319}" type="slidenum">
              <a:rPr lang="en-US" smtClean="0"/>
              <a:t>7</a:t>
            </a:fld>
            <a:endParaRPr lang="en-US"/>
          </a:p>
        </p:txBody>
      </p:sp>
    </p:spTree>
    <p:extLst>
      <p:ext uri="{BB962C8B-B14F-4D97-AF65-F5344CB8AC3E}">
        <p14:creationId xmlns:p14="http://schemas.microsoft.com/office/powerpoint/2010/main" val="1289374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3"/>
            <a:ext cx="2133229" cy="315289"/>
          </a:xfrm>
          <a:prstGeom prst="rect">
            <a:avLst/>
          </a:prstGeom>
        </p:spPr>
      </p:pic>
      <p:pic>
        <p:nvPicPr>
          <p:cNvPr id="4" name="Picture 3" descr="A blue and black triangle&#10;&#10;Description automatically generated">
            <a:extLst>
              <a:ext uri="{FF2B5EF4-FFF2-40B4-BE49-F238E27FC236}">
                <a16:creationId xmlns:a16="http://schemas.microsoft.com/office/drawing/2014/main" id="{F5F5A687-6991-3AC5-B99D-3D8B3026F07F}"/>
              </a:ext>
            </a:extLst>
          </p:cNvPr>
          <p:cNvPicPr>
            <a:picLocks noChangeAspect="1"/>
          </p:cNvPicPr>
          <p:nvPr userDrawn="1"/>
        </p:nvPicPr>
        <p:blipFill>
          <a:blip r:embed="rId4"/>
          <a:stretch>
            <a:fillRect/>
          </a:stretch>
        </p:blipFill>
        <p:spPr>
          <a:xfrm>
            <a:off x="2617523" y="293914"/>
            <a:ext cx="1390711" cy="316071"/>
          </a:xfrm>
          <a:prstGeom prst="rect">
            <a:avLst/>
          </a:prstGeom>
        </p:spPr>
      </p:pic>
      <p:sp>
        <p:nvSpPr>
          <p:cNvPr id="3" name="Text Placeholder 5">
            <a:extLst>
              <a:ext uri="{FF2B5EF4-FFF2-40B4-BE49-F238E27FC236}">
                <a16:creationId xmlns:a16="http://schemas.microsoft.com/office/drawing/2014/main" id="{66113902-DCD7-CA7F-5AF8-EC52DF020692}"/>
              </a:ext>
            </a:extLst>
          </p:cNvPr>
          <p:cNvSpPr>
            <a:spLocks noGrp="1"/>
          </p:cNvSpPr>
          <p:nvPr>
            <p:ph type="body" sz="quarter" idx="10"/>
          </p:nvPr>
        </p:nvSpPr>
        <p:spPr>
          <a:xfrm>
            <a:off x="247506" y="2639266"/>
            <a:ext cx="11691548" cy="2503488"/>
          </a:xfrm>
        </p:spPr>
        <p:txBody>
          <a:bodyPr>
            <a:noAutofit/>
          </a:bodyPr>
          <a:lstStyle>
            <a:lvl1pPr marL="0" indent="0">
              <a:buNone/>
              <a:defRPr sz="5400">
                <a:solidFill>
                  <a:schemeClr val="tx2"/>
                </a:solidFill>
                <a:latin typeface="IBM Plex Serif" panose="02060503050406000203" pitchFamily="18" charset="77"/>
              </a:defRPr>
            </a:lvl1pPr>
            <a:lvl2pPr marL="457200" indent="0">
              <a:buNone/>
              <a:defRPr sz="5400">
                <a:solidFill>
                  <a:schemeClr val="bg1"/>
                </a:solidFill>
                <a:latin typeface="IBM Plex Serif" panose="02060503050406000203" pitchFamily="18" charset="77"/>
              </a:defRPr>
            </a:lvl2pPr>
            <a:lvl3pPr marL="914400" indent="0">
              <a:buNone/>
              <a:defRPr sz="5400">
                <a:solidFill>
                  <a:schemeClr val="bg1"/>
                </a:solidFill>
                <a:latin typeface="IBM Plex Serif" panose="02060503050406000203" pitchFamily="18" charset="77"/>
              </a:defRPr>
            </a:lvl3pPr>
            <a:lvl4pPr marL="1371600" indent="0">
              <a:buNone/>
              <a:defRPr sz="5400">
                <a:solidFill>
                  <a:schemeClr val="bg1"/>
                </a:solidFill>
                <a:latin typeface="IBM Plex Serif" panose="02060503050406000203" pitchFamily="18" charset="77"/>
              </a:defRPr>
            </a:lvl4pPr>
            <a:lvl5pPr marL="1828800" indent="0">
              <a:buNone/>
              <a:defRPr sz="5400">
                <a:solidFill>
                  <a:schemeClr val="bg1"/>
                </a:solidFill>
                <a:latin typeface="IBM Plex Serif" panose="02060503050406000203" pitchFamily="18" charset="77"/>
              </a:defRPr>
            </a:lvl5pPr>
          </a:lstStyle>
          <a:p>
            <a:pPr lvl="0"/>
            <a:r>
              <a:rPr lang="en-GB"/>
              <a:t>Click to edit Master text styles</a:t>
            </a:r>
          </a:p>
        </p:txBody>
      </p:sp>
      <p:sp>
        <p:nvSpPr>
          <p:cNvPr id="2" name="Picture Placeholder 3">
            <a:extLst>
              <a:ext uri="{FF2B5EF4-FFF2-40B4-BE49-F238E27FC236}">
                <a16:creationId xmlns:a16="http://schemas.microsoft.com/office/drawing/2014/main" id="{BF739BFC-CAED-65AE-AB55-30CF126928F9}"/>
              </a:ext>
            </a:extLst>
          </p:cNvPr>
          <p:cNvSpPr>
            <a:spLocks noGrp="1"/>
          </p:cNvSpPr>
          <p:nvPr>
            <p:ph type="pic" sz="quarter" idx="11"/>
          </p:nvPr>
        </p:nvSpPr>
        <p:spPr>
          <a:xfrm>
            <a:off x="4157567" y="296240"/>
            <a:ext cx="1390650" cy="315912"/>
          </a:xfrm>
        </p:spPr>
        <p:txBody>
          <a:bodyPr>
            <a:normAutofit/>
          </a:bodyPr>
          <a:lstStyle>
            <a:lvl1pPr marL="0" indent="0">
              <a:buNone/>
              <a:defRPr sz="1000">
                <a:solidFill>
                  <a:schemeClr val="tx2"/>
                </a:solidFill>
              </a:defRPr>
            </a:lvl1pPr>
          </a:lstStyle>
          <a:p>
            <a:endParaRPr lang="en-US"/>
          </a:p>
        </p:txBody>
      </p:sp>
      <p:sp>
        <p:nvSpPr>
          <p:cNvPr id="8" name="Slide Number Placeholder 7">
            <a:extLst>
              <a:ext uri="{FF2B5EF4-FFF2-40B4-BE49-F238E27FC236}">
                <a16:creationId xmlns:a16="http://schemas.microsoft.com/office/drawing/2014/main" id="{0B9AA425-1999-E9BE-8E83-9FBD5B0DCBD9}"/>
              </a:ext>
            </a:extLst>
          </p:cNvPr>
          <p:cNvSpPr>
            <a:spLocks noGrp="1"/>
          </p:cNvSpPr>
          <p:nvPr>
            <p:ph type="sldNum" sz="quarter" idx="13"/>
          </p:nvPr>
        </p:nvSpPr>
        <p:spPr/>
        <p:txBody>
          <a:bodyPr/>
          <a:lstStyle/>
          <a:p>
            <a:fld id="{3EA7053F-35A1-9149-B162-95161A22A0AB}" type="slidenum">
              <a:rPr lang="en-US" smtClean="0"/>
              <a:pPr/>
              <a:t>‹#›</a:t>
            </a:fld>
            <a:endParaRPr lang="en-US"/>
          </a:p>
        </p:txBody>
      </p:sp>
      <p:grpSp>
        <p:nvGrpSpPr>
          <p:cNvPr id="15" name="Group 14">
            <a:extLst>
              <a:ext uri="{FF2B5EF4-FFF2-40B4-BE49-F238E27FC236}">
                <a16:creationId xmlns:a16="http://schemas.microsoft.com/office/drawing/2014/main" id="{FA1FDDDD-6E75-2642-97D4-D4D97EF615C5}"/>
              </a:ext>
            </a:extLst>
          </p:cNvPr>
          <p:cNvGrpSpPr/>
          <p:nvPr userDrawn="1"/>
        </p:nvGrpSpPr>
        <p:grpSpPr>
          <a:xfrm>
            <a:off x="7872273" y="291495"/>
            <a:ext cx="4467990" cy="215444"/>
            <a:chOff x="7880739" y="291495"/>
            <a:chExt cx="4467990" cy="215444"/>
          </a:xfrm>
        </p:grpSpPr>
        <p:sp>
          <p:nvSpPr>
            <p:cNvPr id="7" name="TextBox 6">
              <a:extLst>
                <a:ext uri="{FF2B5EF4-FFF2-40B4-BE49-F238E27FC236}">
                  <a16:creationId xmlns:a16="http://schemas.microsoft.com/office/drawing/2014/main" id="{78D09562-FB51-2A97-1C48-C0B4316AC19B}"/>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10" name="TextBox 9">
              <a:extLst>
                <a:ext uri="{FF2B5EF4-FFF2-40B4-BE49-F238E27FC236}">
                  <a16:creationId xmlns:a16="http://schemas.microsoft.com/office/drawing/2014/main" id="{BBEC978F-C4A0-0177-3FCA-880A7A5251F0}"/>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12" name="TextBox 11">
              <a:extLst>
                <a:ext uri="{FF2B5EF4-FFF2-40B4-BE49-F238E27FC236}">
                  <a16:creationId xmlns:a16="http://schemas.microsoft.com/office/drawing/2014/main" id="{DC87F293-C543-3820-1213-07F82C5741EA}"/>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13" name="Picture 12" descr="A blue and black triangle&#10;&#10;Description automatically generated">
              <a:extLst>
                <a:ext uri="{FF2B5EF4-FFF2-40B4-BE49-F238E27FC236}">
                  <a16:creationId xmlns:a16="http://schemas.microsoft.com/office/drawing/2014/main" id="{273D629A-9B9E-69DF-5B78-FC22C42B2D44}"/>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14" name="Picture 13" descr="A blue and black triangle&#10;&#10;Description automatically generated">
              <a:extLst>
                <a:ext uri="{FF2B5EF4-FFF2-40B4-BE49-F238E27FC236}">
                  <a16:creationId xmlns:a16="http://schemas.microsoft.com/office/drawing/2014/main" id="{D5B620A3-33F5-0E08-1364-628554D42897}"/>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511358839"/>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3AADBC5-5E8F-F297-BCFD-A3223BA7CFED}"/>
              </a:ext>
            </a:extLst>
          </p:cNvPr>
          <p:cNvSpPr/>
          <p:nvPr userDrawn="1"/>
        </p:nvSpPr>
        <p:spPr>
          <a:xfrm flipH="1">
            <a:off x="-1" y="-12562"/>
            <a:ext cx="8734098" cy="6870562"/>
          </a:xfrm>
          <a:prstGeom prst="rect">
            <a:avLst/>
          </a:prstGeom>
          <a:gradFill>
            <a:gsLst>
              <a:gs pos="0">
                <a:schemeClr val="bg1">
                  <a:alpha val="0"/>
                </a:schemeClr>
              </a:gs>
              <a:gs pos="99000">
                <a:schemeClr val="tx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3"/>
            <a:ext cx="2133229" cy="315289"/>
          </a:xfrm>
          <a:prstGeom prst="rect">
            <a:avLst/>
          </a:prstGeom>
        </p:spPr>
      </p:pic>
      <p:sp>
        <p:nvSpPr>
          <p:cNvPr id="4" name="Text Placeholder 5">
            <a:extLst>
              <a:ext uri="{FF2B5EF4-FFF2-40B4-BE49-F238E27FC236}">
                <a16:creationId xmlns:a16="http://schemas.microsoft.com/office/drawing/2014/main" id="{3CBCFEA3-2E41-5628-AA61-D1C166F27642}"/>
              </a:ext>
            </a:extLst>
          </p:cNvPr>
          <p:cNvSpPr>
            <a:spLocks noGrp="1"/>
          </p:cNvSpPr>
          <p:nvPr>
            <p:ph type="body" sz="quarter" idx="10"/>
          </p:nvPr>
        </p:nvSpPr>
        <p:spPr>
          <a:xfrm>
            <a:off x="247506" y="2639266"/>
            <a:ext cx="11691548" cy="2503488"/>
          </a:xfrm>
        </p:spPr>
        <p:txBody>
          <a:bodyPr>
            <a:noAutofit/>
          </a:bodyPr>
          <a:lstStyle>
            <a:lvl1pPr marL="0" indent="0">
              <a:buNone/>
              <a:defRPr sz="5400">
                <a:solidFill>
                  <a:schemeClr val="bg1"/>
                </a:solidFill>
                <a:latin typeface="IBM Plex Serif" panose="02060503050406000203" pitchFamily="18" charset="77"/>
              </a:defRPr>
            </a:lvl1pPr>
            <a:lvl2pPr marL="457200" indent="0">
              <a:buNone/>
              <a:defRPr sz="5400">
                <a:solidFill>
                  <a:schemeClr val="bg1"/>
                </a:solidFill>
                <a:latin typeface="IBM Plex Serif" panose="02060503050406000203" pitchFamily="18" charset="77"/>
              </a:defRPr>
            </a:lvl2pPr>
            <a:lvl3pPr marL="914400" indent="0">
              <a:buNone/>
              <a:defRPr sz="5400">
                <a:solidFill>
                  <a:schemeClr val="bg1"/>
                </a:solidFill>
                <a:latin typeface="IBM Plex Serif" panose="02060503050406000203" pitchFamily="18" charset="77"/>
              </a:defRPr>
            </a:lvl3pPr>
            <a:lvl4pPr marL="1371600" indent="0">
              <a:buNone/>
              <a:defRPr sz="5400">
                <a:solidFill>
                  <a:schemeClr val="bg1"/>
                </a:solidFill>
                <a:latin typeface="IBM Plex Serif" panose="02060503050406000203" pitchFamily="18" charset="77"/>
              </a:defRPr>
            </a:lvl4pPr>
            <a:lvl5pPr marL="1828800" indent="0">
              <a:buNone/>
              <a:defRPr sz="5400">
                <a:solidFill>
                  <a:schemeClr val="bg1"/>
                </a:solidFill>
                <a:latin typeface="IBM Plex Serif" panose="02060503050406000203" pitchFamily="18" charset="77"/>
              </a:defRPr>
            </a:lvl5pPr>
          </a:lstStyle>
          <a:p>
            <a:pPr lvl="0"/>
            <a:r>
              <a:rPr lang="en-GB"/>
              <a:t>Click to edit Master text styles</a:t>
            </a:r>
          </a:p>
        </p:txBody>
      </p:sp>
      <p:sp>
        <p:nvSpPr>
          <p:cNvPr id="2" name="Footer Placeholder 1">
            <a:extLst>
              <a:ext uri="{FF2B5EF4-FFF2-40B4-BE49-F238E27FC236}">
                <a16:creationId xmlns:a16="http://schemas.microsoft.com/office/drawing/2014/main" id="{5FC8BC87-1CE3-164D-6CD7-6EF1D9F800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6FC842-6B3C-CBD2-155F-AEFE9E68A265}"/>
              </a:ext>
            </a:extLst>
          </p:cNvPr>
          <p:cNvSpPr>
            <a:spLocks noGrp="1"/>
          </p:cNvSpPr>
          <p:nvPr>
            <p:ph type="sldNum" sz="quarter" idx="12"/>
          </p:nvPr>
        </p:nvSpPr>
        <p:spPr/>
        <p:txBody>
          <a:bodyPr/>
          <a:lstStyle/>
          <a:p>
            <a:fld id="{3EA7053F-35A1-9149-B162-95161A22A0AB}" type="slidenum">
              <a:rPr lang="en-US" smtClean="0"/>
              <a:pPr/>
              <a:t>‹#›</a:t>
            </a:fld>
            <a:endParaRPr lang="en-US"/>
          </a:p>
        </p:txBody>
      </p:sp>
      <p:grpSp>
        <p:nvGrpSpPr>
          <p:cNvPr id="14" name="Group 13">
            <a:extLst>
              <a:ext uri="{FF2B5EF4-FFF2-40B4-BE49-F238E27FC236}">
                <a16:creationId xmlns:a16="http://schemas.microsoft.com/office/drawing/2014/main" id="{74173069-D63A-932B-5221-DFB5B89B2A7B}"/>
              </a:ext>
            </a:extLst>
          </p:cNvPr>
          <p:cNvGrpSpPr/>
          <p:nvPr userDrawn="1"/>
        </p:nvGrpSpPr>
        <p:grpSpPr>
          <a:xfrm>
            <a:off x="7872273" y="291050"/>
            <a:ext cx="4467990" cy="215444"/>
            <a:chOff x="247506" y="6367812"/>
            <a:chExt cx="4467990" cy="215444"/>
          </a:xfrm>
        </p:grpSpPr>
        <p:sp>
          <p:nvSpPr>
            <p:cNvPr id="15" name="TextBox 14">
              <a:extLst>
                <a:ext uri="{FF2B5EF4-FFF2-40B4-BE49-F238E27FC236}">
                  <a16:creationId xmlns:a16="http://schemas.microsoft.com/office/drawing/2014/main" id="{4F651778-EF74-2046-4C54-9D6BCCA3B52F}"/>
                </a:ext>
              </a:extLst>
            </p:cNvPr>
            <p:cNvSpPr txBox="1"/>
            <p:nvPr userDrawn="1"/>
          </p:nvSpPr>
          <p:spPr>
            <a:xfrm>
              <a:off x="247506" y="6367812"/>
              <a:ext cx="1423165" cy="215444"/>
            </a:xfrm>
            <a:prstGeom prst="rect">
              <a:avLst/>
            </a:prstGeom>
            <a:noFill/>
          </p:spPr>
          <p:txBody>
            <a:bodyPr wrap="square" rtlCol="0">
              <a:spAutoFit/>
            </a:bodyPr>
            <a:lstStyle/>
            <a:p>
              <a:r>
                <a:rPr lang="en-US" sz="800">
                  <a:solidFill>
                    <a:schemeClr val="bg1"/>
                  </a:solidFill>
                  <a:latin typeface="IBM Plex Serif" panose="02060503050406000203" pitchFamily="18" charset="77"/>
                </a:rPr>
                <a:t>Everyday Excellence</a:t>
              </a:r>
            </a:p>
          </p:txBody>
        </p:sp>
        <p:pic>
          <p:nvPicPr>
            <p:cNvPr id="16" name="Picture 15" descr="A black and white triangle&#10;&#10;Description automatically generated">
              <a:extLst>
                <a:ext uri="{FF2B5EF4-FFF2-40B4-BE49-F238E27FC236}">
                  <a16:creationId xmlns:a16="http://schemas.microsoft.com/office/drawing/2014/main" id="{F572D709-2CB5-8B18-1DE8-A7FB417CA773}"/>
                </a:ext>
              </a:extLst>
            </p:cNvPr>
            <p:cNvPicPr>
              <a:picLocks noChangeAspect="1"/>
            </p:cNvPicPr>
            <p:nvPr userDrawn="1"/>
          </p:nvPicPr>
          <p:blipFill>
            <a:blip r:embed="rId4"/>
            <a:stretch>
              <a:fillRect/>
            </a:stretch>
          </p:blipFill>
          <p:spPr>
            <a:xfrm>
              <a:off x="1361021" y="6435889"/>
              <a:ext cx="348875" cy="79289"/>
            </a:xfrm>
            <a:prstGeom prst="rect">
              <a:avLst/>
            </a:prstGeom>
          </p:spPr>
        </p:pic>
        <p:sp>
          <p:nvSpPr>
            <p:cNvPr id="17" name="TextBox 16">
              <a:extLst>
                <a:ext uri="{FF2B5EF4-FFF2-40B4-BE49-F238E27FC236}">
                  <a16:creationId xmlns:a16="http://schemas.microsoft.com/office/drawing/2014/main" id="{241DE47B-CF54-E9B7-BF2F-D39FA942E89B}"/>
                </a:ext>
              </a:extLst>
            </p:cNvPr>
            <p:cNvSpPr txBox="1"/>
            <p:nvPr userDrawn="1"/>
          </p:nvSpPr>
          <p:spPr>
            <a:xfrm>
              <a:off x="1657206" y="6367812"/>
              <a:ext cx="1423165" cy="215444"/>
            </a:xfrm>
            <a:prstGeom prst="rect">
              <a:avLst/>
            </a:prstGeom>
            <a:noFill/>
          </p:spPr>
          <p:txBody>
            <a:bodyPr wrap="square" rtlCol="0">
              <a:spAutoFit/>
            </a:bodyPr>
            <a:lstStyle/>
            <a:p>
              <a:r>
                <a:rPr lang="en-US" sz="800">
                  <a:solidFill>
                    <a:schemeClr val="bg1"/>
                  </a:solidFill>
                  <a:latin typeface="IBM Plex Serif" panose="02060503050406000203" pitchFamily="18" charset="77"/>
                </a:rPr>
                <a:t>Outstanding Experiences</a:t>
              </a:r>
            </a:p>
          </p:txBody>
        </p:sp>
        <p:pic>
          <p:nvPicPr>
            <p:cNvPr id="18" name="Picture 17" descr="A black and white triangle&#10;&#10;Description automatically generated">
              <a:extLst>
                <a:ext uri="{FF2B5EF4-FFF2-40B4-BE49-F238E27FC236}">
                  <a16:creationId xmlns:a16="http://schemas.microsoft.com/office/drawing/2014/main" id="{BBBFF165-ABE8-AD16-10EA-FD264BADB18D}"/>
                </a:ext>
              </a:extLst>
            </p:cNvPr>
            <p:cNvPicPr>
              <a:picLocks noChangeAspect="1"/>
            </p:cNvPicPr>
            <p:nvPr userDrawn="1"/>
          </p:nvPicPr>
          <p:blipFill>
            <a:blip r:embed="rId4"/>
            <a:stretch>
              <a:fillRect/>
            </a:stretch>
          </p:blipFill>
          <p:spPr>
            <a:xfrm>
              <a:off x="2996146" y="6435889"/>
              <a:ext cx="348875" cy="79289"/>
            </a:xfrm>
            <a:prstGeom prst="rect">
              <a:avLst/>
            </a:prstGeom>
          </p:spPr>
        </p:pic>
        <p:sp>
          <p:nvSpPr>
            <p:cNvPr id="20" name="TextBox 19">
              <a:extLst>
                <a:ext uri="{FF2B5EF4-FFF2-40B4-BE49-F238E27FC236}">
                  <a16:creationId xmlns:a16="http://schemas.microsoft.com/office/drawing/2014/main" id="{C0650D88-8252-53AD-297F-CF9B86F8023E}"/>
                </a:ext>
              </a:extLst>
            </p:cNvPr>
            <p:cNvSpPr txBox="1"/>
            <p:nvPr userDrawn="1"/>
          </p:nvSpPr>
          <p:spPr>
            <a:xfrm>
              <a:off x="3292331" y="6367812"/>
              <a:ext cx="1423165" cy="215444"/>
            </a:xfrm>
            <a:prstGeom prst="rect">
              <a:avLst/>
            </a:prstGeom>
            <a:noFill/>
          </p:spPr>
          <p:txBody>
            <a:bodyPr wrap="square" rtlCol="0">
              <a:spAutoFit/>
            </a:bodyPr>
            <a:lstStyle/>
            <a:p>
              <a:r>
                <a:rPr lang="en-US" sz="800">
                  <a:solidFill>
                    <a:schemeClr val="bg1"/>
                  </a:solidFill>
                  <a:latin typeface="IBM Plex Serif" panose="02060503050406000203" pitchFamily="18" charset="77"/>
                </a:rPr>
                <a:t>Everlasting Impact</a:t>
              </a:r>
            </a:p>
          </p:txBody>
        </p:sp>
      </p:grpSp>
    </p:spTree>
    <p:extLst>
      <p:ext uri="{BB962C8B-B14F-4D97-AF65-F5344CB8AC3E}">
        <p14:creationId xmlns:p14="http://schemas.microsoft.com/office/powerpoint/2010/main" val="1446022054"/>
      </p:ext>
    </p:extLst>
  </p:cSld>
  <p:clrMapOvr>
    <a:masterClrMapping/>
  </p:clrMapOvr>
  <p:extLst>
    <p:ext uri="{DCECCB84-F9BA-43D5-87BE-67443E8EF086}">
      <p15:sldGuideLst xmlns:p15="http://schemas.microsoft.com/office/powerpoint/2012/main">
        <p15:guide id="1" pos="211">
          <p15:clr>
            <a:srgbClr val="FBAE40"/>
          </p15:clr>
        </p15:guide>
        <p15:guide id="2" pos="7469">
          <p15:clr>
            <a:srgbClr val="FBAE40"/>
          </p15:clr>
        </p15:guide>
        <p15:guide id="3" orient="horz" pos="187">
          <p15:clr>
            <a:srgbClr val="FBAE40"/>
          </p15:clr>
        </p15:guide>
        <p15:guide id="4" orient="horz" pos="413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Slide 1">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9" name="Slide Number Placeholder 8">
            <a:extLst>
              <a:ext uri="{FF2B5EF4-FFF2-40B4-BE49-F238E27FC236}">
                <a16:creationId xmlns:a16="http://schemas.microsoft.com/office/drawing/2014/main" id="{4CAF00FD-398F-5CC3-82E2-FC5559D731CC}"/>
              </a:ext>
            </a:extLst>
          </p:cNvPr>
          <p:cNvSpPr>
            <a:spLocks noGrp="1"/>
          </p:cNvSpPr>
          <p:nvPr>
            <p:ph type="sldNum" sz="quarter" idx="11"/>
          </p:nvPr>
        </p:nvSpPr>
        <p:spPr/>
        <p:txBody>
          <a:bodyPr/>
          <a:lstStyle/>
          <a:p>
            <a:fld id="{3EA7053F-35A1-9149-B162-95161A22A0AB}" type="slidenum">
              <a:rPr lang="en-US" smtClean="0"/>
              <a:pPr/>
              <a:t>‹#›</a:t>
            </a:fld>
            <a:endParaRPr lang="en-US"/>
          </a:p>
        </p:txBody>
      </p:sp>
      <p:grpSp>
        <p:nvGrpSpPr>
          <p:cNvPr id="8" name="Group 7">
            <a:extLst>
              <a:ext uri="{FF2B5EF4-FFF2-40B4-BE49-F238E27FC236}">
                <a16:creationId xmlns:a16="http://schemas.microsoft.com/office/drawing/2014/main" id="{DEF1E8DD-8857-FD72-1236-F9EEAC840DA6}"/>
              </a:ext>
            </a:extLst>
          </p:cNvPr>
          <p:cNvGrpSpPr/>
          <p:nvPr userDrawn="1"/>
        </p:nvGrpSpPr>
        <p:grpSpPr>
          <a:xfrm>
            <a:off x="7872273" y="291495"/>
            <a:ext cx="4467990" cy="215444"/>
            <a:chOff x="7880739" y="291495"/>
            <a:chExt cx="4467990" cy="215444"/>
          </a:xfrm>
        </p:grpSpPr>
        <p:sp>
          <p:nvSpPr>
            <p:cNvPr id="10" name="TextBox 9">
              <a:extLst>
                <a:ext uri="{FF2B5EF4-FFF2-40B4-BE49-F238E27FC236}">
                  <a16:creationId xmlns:a16="http://schemas.microsoft.com/office/drawing/2014/main" id="{5F042045-F42A-7CE4-4D10-31FD914BF8E6}"/>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12" name="TextBox 11">
              <a:extLst>
                <a:ext uri="{FF2B5EF4-FFF2-40B4-BE49-F238E27FC236}">
                  <a16:creationId xmlns:a16="http://schemas.microsoft.com/office/drawing/2014/main" id="{5DE17BD8-40B2-A56E-3040-6F531457F70D}"/>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13" name="TextBox 12">
              <a:extLst>
                <a:ext uri="{FF2B5EF4-FFF2-40B4-BE49-F238E27FC236}">
                  <a16:creationId xmlns:a16="http://schemas.microsoft.com/office/drawing/2014/main" id="{1B4157C7-6E74-C3C7-FF18-10C49C710A2A}"/>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14" name="Picture 13" descr="A blue and black triangle&#10;&#10;Description automatically generated">
              <a:extLst>
                <a:ext uri="{FF2B5EF4-FFF2-40B4-BE49-F238E27FC236}">
                  <a16:creationId xmlns:a16="http://schemas.microsoft.com/office/drawing/2014/main" id="{86401675-B46C-0D0F-478B-AA086AA74072}"/>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15" name="Picture 14" descr="A blue and black triangle&#10;&#10;Description automatically generated">
              <a:extLst>
                <a:ext uri="{FF2B5EF4-FFF2-40B4-BE49-F238E27FC236}">
                  <a16:creationId xmlns:a16="http://schemas.microsoft.com/office/drawing/2014/main" id="{1B7466A4-F08C-2B55-785C-2BCBA99191C1}"/>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1892245943"/>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32" name="Picture 31" descr="A blue background with white lines&#10;&#10;Description automatically generated">
            <a:extLst>
              <a:ext uri="{FF2B5EF4-FFF2-40B4-BE49-F238E27FC236}">
                <a16:creationId xmlns:a16="http://schemas.microsoft.com/office/drawing/2014/main" id="{2F3EED6A-AED3-06D3-4FE4-427B01EFC783}"/>
              </a:ext>
            </a:extLst>
          </p:cNvPr>
          <p:cNvPicPr>
            <a:picLocks noChangeAspect="1"/>
          </p:cNvPicPr>
          <p:nvPr userDrawn="1"/>
        </p:nvPicPr>
        <p:blipFill>
          <a:blip r:embed="rId2"/>
          <a:stretch>
            <a:fillRect/>
          </a:stretch>
        </p:blipFill>
        <p:spPr>
          <a:xfrm>
            <a:off x="-2720" y="0"/>
            <a:ext cx="12192000" cy="6858000"/>
          </a:xfrm>
          <a:prstGeom prst="rect">
            <a:avLst/>
          </a:prstGeom>
        </p:spPr>
      </p:pic>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34962" y="296863"/>
            <a:ext cx="2133229" cy="315289"/>
          </a:xfrm>
          <a:prstGeom prst="rect">
            <a:avLst/>
          </a:prstGeom>
        </p:spPr>
      </p:pic>
      <p:sp>
        <p:nvSpPr>
          <p:cNvPr id="2" name="Text Placeholder 5">
            <a:extLst>
              <a:ext uri="{FF2B5EF4-FFF2-40B4-BE49-F238E27FC236}">
                <a16:creationId xmlns:a16="http://schemas.microsoft.com/office/drawing/2014/main" id="{9919E1C1-65E0-E5C0-666B-165988E1DF56}"/>
              </a:ext>
            </a:extLst>
          </p:cNvPr>
          <p:cNvSpPr>
            <a:spLocks noGrp="1"/>
          </p:cNvSpPr>
          <p:nvPr>
            <p:ph type="body" sz="quarter" idx="10"/>
          </p:nvPr>
        </p:nvSpPr>
        <p:spPr>
          <a:xfrm>
            <a:off x="247506" y="2639266"/>
            <a:ext cx="11691548" cy="2503488"/>
          </a:xfrm>
        </p:spPr>
        <p:txBody>
          <a:bodyPr>
            <a:noAutofit/>
          </a:bodyPr>
          <a:lstStyle>
            <a:lvl1pPr marL="0" indent="0">
              <a:buNone/>
              <a:defRPr sz="5400">
                <a:solidFill>
                  <a:schemeClr val="bg1"/>
                </a:solidFill>
                <a:latin typeface="IBM Plex Serif" panose="02060503050406000203" pitchFamily="18" charset="77"/>
              </a:defRPr>
            </a:lvl1pPr>
            <a:lvl2pPr marL="457200" indent="0">
              <a:buNone/>
              <a:defRPr sz="5400">
                <a:solidFill>
                  <a:schemeClr val="bg1"/>
                </a:solidFill>
                <a:latin typeface="IBM Plex Serif" panose="02060503050406000203" pitchFamily="18" charset="77"/>
              </a:defRPr>
            </a:lvl2pPr>
            <a:lvl3pPr marL="914400" indent="0">
              <a:buNone/>
              <a:defRPr sz="5400">
                <a:solidFill>
                  <a:schemeClr val="bg1"/>
                </a:solidFill>
                <a:latin typeface="IBM Plex Serif" panose="02060503050406000203" pitchFamily="18" charset="77"/>
              </a:defRPr>
            </a:lvl3pPr>
            <a:lvl4pPr marL="1371600" indent="0">
              <a:buNone/>
              <a:defRPr sz="5400">
                <a:solidFill>
                  <a:schemeClr val="bg1"/>
                </a:solidFill>
                <a:latin typeface="IBM Plex Serif" panose="02060503050406000203" pitchFamily="18" charset="77"/>
              </a:defRPr>
            </a:lvl4pPr>
            <a:lvl5pPr marL="1828800" indent="0">
              <a:buNone/>
              <a:defRPr sz="5400">
                <a:solidFill>
                  <a:schemeClr val="bg1"/>
                </a:solidFill>
                <a:latin typeface="IBM Plex Serif" panose="02060503050406000203" pitchFamily="18" charset="77"/>
              </a:defRPr>
            </a:lvl5pPr>
          </a:lstStyle>
          <a:p>
            <a:pPr lvl="0"/>
            <a:r>
              <a:rPr lang="en-GB"/>
              <a:t>Click to edit Master text styles</a:t>
            </a:r>
          </a:p>
        </p:txBody>
      </p:sp>
      <p:sp>
        <p:nvSpPr>
          <p:cNvPr id="5" name="Slide Number Placeholder 4">
            <a:extLst>
              <a:ext uri="{FF2B5EF4-FFF2-40B4-BE49-F238E27FC236}">
                <a16:creationId xmlns:a16="http://schemas.microsoft.com/office/drawing/2014/main" id="{C83074AB-8784-7FAF-43D4-142F7A9EB9A9}"/>
              </a:ext>
            </a:extLst>
          </p:cNvPr>
          <p:cNvSpPr>
            <a:spLocks noGrp="1"/>
          </p:cNvSpPr>
          <p:nvPr>
            <p:ph type="sldNum" sz="quarter" idx="12"/>
          </p:nvPr>
        </p:nvSpPr>
        <p:spPr/>
        <p:txBody>
          <a:bodyPr/>
          <a:lstStyle/>
          <a:p>
            <a:fld id="{3EA7053F-35A1-9149-B162-95161A22A0AB}" type="slidenum">
              <a:rPr lang="en-US" smtClean="0"/>
              <a:pPr/>
              <a:t>‹#›</a:t>
            </a:fld>
            <a:endParaRPr lang="en-US"/>
          </a:p>
        </p:txBody>
      </p:sp>
      <p:grpSp>
        <p:nvGrpSpPr>
          <p:cNvPr id="25" name="Group 24">
            <a:extLst>
              <a:ext uri="{FF2B5EF4-FFF2-40B4-BE49-F238E27FC236}">
                <a16:creationId xmlns:a16="http://schemas.microsoft.com/office/drawing/2014/main" id="{9A667B17-EE66-F1A5-0504-D65081C60DEB}"/>
              </a:ext>
            </a:extLst>
          </p:cNvPr>
          <p:cNvGrpSpPr/>
          <p:nvPr userDrawn="1"/>
        </p:nvGrpSpPr>
        <p:grpSpPr>
          <a:xfrm>
            <a:off x="7872273" y="291050"/>
            <a:ext cx="4467990" cy="215444"/>
            <a:chOff x="247506" y="6367812"/>
            <a:chExt cx="4467990" cy="215444"/>
          </a:xfrm>
        </p:grpSpPr>
        <p:sp>
          <p:nvSpPr>
            <p:cNvPr id="26" name="TextBox 25">
              <a:extLst>
                <a:ext uri="{FF2B5EF4-FFF2-40B4-BE49-F238E27FC236}">
                  <a16:creationId xmlns:a16="http://schemas.microsoft.com/office/drawing/2014/main" id="{3C127569-8D69-2C5D-33D0-D5FAD0FBD687}"/>
                </a:ext>
              </a:extLst>
            </p:cNvPr>
            <p:cNvSpPr txBox="1"/>
            <p:nvPr userDrawn="1"/>
          </p:nvSpPr>
          <p:spPr>
            <a:xfrm>
              <a:off x="247506" y="6367812"/>
              <a:ext cx="1423165" cy="215444"/>
            </a:xfrm>
            <a:prstGeom prst="rect">
              <a:avLst/>
            </a:prstGeom>
            <a:noFill/>
          </p:spPr>
          <p:txBody>
            <a:bodyPr wrap="square" rtlCol="0">
              <a:spAutoFit/>
            </a:bodyPr>
            <a:lstStyle/>
            <a:p>
              <a:r>
                <a:rPr lang="en-US" sz="800">
                  <a:solidFill>
                    <a:schemeClr val="bg1"/>
                  </a:solidFill>
                  <a:latin typeface="IBM Plex Serif" panose="02060503050406000203" pitchFamily="18" charset="77"/>
                </a:rPr>
                <a:t>Everyday Excellence</a:t>
              </a:r>
            </a:p>
          </p:txBody>
        </p:sp>
        <p:pic>
          <p:nvPicPr>
            <p:cNvPr id="27" name="Picture 26" descr="A black and white triangle&#10;&#10;Description automatically generated">
              <a:extLst>
                <a:ext uri="{FF2B5EF4-FFF2-40B4-BE49-F238E27FC236}">
                  <a16:creationId xmlns:a16="http://schemas.microsoft.com/office/drawing/2014/main" id="{8E9EB8BF-1978-7238-61CD-434DD155A8F7}"/>
                </a:ext>
              </a:extLst>
            </p:cNvPr>
            <p:cNvPicPr>
              <a:picLocks noChangeAspect="1"/>
            </p:cNvPicPr>
            <p:nvPr userDrawn="1"/>
          </p:nvPicPr>
          <p:blipFill>
            <a:blip r:embed="rId5"/>
            <a:stretch>
              <a:fillRect/>
            </a:stretch>
          </p:blipFill>
          <p:spPr>
            <a:xfrm>
              <a:off x="1361021" y="6435889"/>
              <a:ext cx="348875" cy="79289"/>
            </a:xfrm>
            <a:prstGeom prst="rect">
              <a:avLst/>
            </a:prstGeom>
          </p:spPr>
        </p:pic>
        <p:sp>
          <p:nvSpPr>
            <p:cNvPr id="28" name="TextBox 27">
              <a:extLst>
                <a:ext uri="{FF2B5EF4-FFF2-40B4-BE49-F238E27FC236}">
                  <a16:creationId xmlns:a16="http://schemas.microsoft.com/office/drawing/2014/main" id="{B3255474-9E49-E06B-D988-6EF55CC79BA9}"/>
                </a:ext>
              </a:extLst>
            </p:cNvPr>
            <p:cNvSpPr txBox="1"/>
            <p:nvPr userDrawn="1"/>
          </p:nvSpPr>
          <p:spPr>
            <a:xfrm>
              <a:off x="1657206" y="6367812"/>
              <a:ext cx="1423165" cy="215444"/>
            </a:xfrm>
            <a:prstGeom prst="rect">
              <a:avLst/>
            </a:prstGeom>
            <a:noFill/>
          </p:spPr>
          <p:txBody>
            <a:bodyPr wrap="square" rtlCol="0">
              <a:spAutoFit/>
            </a:bodyPr>
            <a:lstStyle/>
            <a:p>
              <a:r>
                <a:rPr lang="en-US" sz="800">
                  <a:solidFill>
                    <a:schemeClr val="bg1"/>
                  </a:solidFill>
                  <a:latin typeface="IBM Plex Serif" panose="02060503050406000203" pitchFamily="18" charset="77"/>
                </a:rPr>
                <a:t>Outstanding Experiences</a:t>
              </a:r>
            </a:p>
          </p:txBody>
        </p:sp>
        <p:pic>
          <p:nvPicPr>
            <p:cNvPr id="29" name="Picture 28" descr="A black and white triangle&#10;&#10;Description automatically generated">
              <a:extLst>
                <a:ext uri="{FF2B5EF4-FFF2-40B4-BE49-F238E27FC236}">
                  <a16:creationId xmlns:a16="http://schemas.microsoft.com/office/drawing/2014/main" id="{9D454B25-B831-F11F-C5CD-186B21FA440A}"/>
                </a:ext>
              </a:extLst>
            </p:cNvPr>
            <p:cNvPicPr>
              <a:picLocks noChangeAspect="1"/>
            </p:cNvPicPr>
            <p:nvPr userDrawn="1"/>
          </p:nvPicPr>
          <p:blipFill>
            <a:blip r:embed="rId5"/>
            <a:stretch>
              <a:fillRect/>
            </a:stretch>
          </p:blipFill>
          <p:spPr>
            <a:xfrm>
              <a:off x="2996146" y="6435889"/>
              <a:ext cx="348875" cy="79289"/>
            </a:xfrm>
            <a:prstGeom prst="rect">
              <a:avLst/>
            </a:prstGeom>
          </p:spPr>
        </p:pic>
        <p:sp>
          <p:nvSpPr>
            <p:cNvPr id="30" name="TextBox 29">
              <a:extLst>
                <a:ext uri="{FF2B5EF4-FFF2-40B4-BE49-F238E27FC236}">
                  <a16:creationId xmlns:a16="http://schemas.microsoft.com/office/drawing/2014/main" id="{29C04FB0-86B9-D55A-5870-91C159275D3B}"/>
                </a:ext>
              </a:extLst>
            </p:cNvPr>
            <p:cNvSpPr txBox="1"/>
            <p:nvPr userDrawn="1"/>
          </p:nvSpPr>
          <p:spPr>
            <a:xfrm>
              <a:off x="3292331" y="6367812"/>
              <a:ext cx="1423165" cy="215444"/>
            </a:xfrm>
            <a:prstGeom prst="rect">
              <a:avLst/>
            </a:prstGeom>
            <a:noFill/>
          </p:spPr>
          <p:txBody>
            <a:bodyPr wrap="square" rtlCol="0">
              <a:spAutoFit/>
            </a:bodyPr>
            <a:lstStyle/>
            <a:p>
              <a:r>
                <a:rPr lang="en-US" sz="800">
                  <a:solidFill>
                    <a:schemeClr val="bg1"/>
                  </a:solidFill>
                  <a:latin typeface="IBM Plex Serif" panose="02060503050406000203" pitchFamily="18" charset="77"/>
                </a:rPr>
                <a:t>Everlasting Impact</a:t>
              </a:r>
            </a:p>
          </p:txBody>
        </p:sp>
      </p:grpSp>
    </p:spTree>
    <p:extLst>
      <p:ext uri="{BB962C8B-B14F-4D97-AF65-F5344CB8AC3E}">
        <p14:creationId xmlns:p14="http://schemas.microsoft.com/office/powerpoint/2010/main" val="3562667137"/>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Slide 1">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12" name="Text Placeholder 11">
            <a:extLst>
              <a:ext uri="{FF2B5EF4-FFF2-40B4-BE49-F238E27FC236}">
                <a16:creationId xmlns:a16="http://schemas.microsoft.com/office/drawing/2014/main" id="{0929611A-DA67-346E-C0DA-0F71E3E7573E}"/>
              </a:ext>
            </a:extLst>
          </p:cNvPr>
          <p:cNvSpPr>
            <a:spLocks noGrp="1"/>
          </p:cNvSpPr>
          <p:nvPr>
            <p:ph type="body" sz="quarter" idx="10"/>
          </p:nvPr>
        </p:nvSpPr>
        <p:spPr>
          <a:xfrm>
            <a:off x="224971" y="165605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13" name="Text Placeholder 11">
            <a:extLst>
              <a:ext uri="{FF2B5EF4-FFF2-40B4-BE49-F238E27FC236}">
                <a16:creationId xmlns:a16="http://schemas.microsoft.com/office/drawing/2014/main" id="{91A1CAEF-9C7B-8D7D-FFA4-5393F9E183AF}"/>
              </a:ext>
            </a:extLst>
          </p:cNvPr>
          <p:cNvSpPr>
            <a:spLocks noGrp="1"/>
          </p:cNvSpPr>
          <p:nvPr>
            <p:ph type="body" sz="quarter" idx="11"/>
          </p:nvPr>
        </p:nvSpPr>
        <p:spPr>
          <a:xfrm>
            <a:off x="224971" y="202801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39" name="Text Placeholder 11">
            <a:extLst>
              <a:ext uri="{FF2B5EF4-FFF2-40B4-BE49-F238E27FC236}">
                <a16:creationId xmlns:a16="http://schemas.microsoft.com/office/drawing/2014/main" id="{138E8239-EF20-B055-252C-9DF1F213609A}"/>
              </a:ext>
            </a:extLst>
          </p:cNvPr>
          <p:cNvSpPr>
            <a:spLocks noGrp="1"/>
          </p:cNvSpPr>
          <p:nvPr>
            <p:ph type="body" sz="quarter" idx="12"/>
          </p:nvPr>
        </p:nvSpPr>
        <p:spPr>
          <a:xfrm>
            <a:off x="2735699" y="165605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40" name="Text Placeholder 11">
            <a:extLst>
              <a:ext uri="{FF2B5EF4-FFF2-40B4-BE49-F238E27FC236}">
                <a16:creationId xmlns:a16="http://schemas.microsoft.com/office/drawing/2014/main" id="{970D8242-2256-F93D-A63D-838548B971D8}"/>
              </a:ext>
            </a:extLst>
          </p:cNvPr>
          <p:cNvSpPr>
            <a:spLocks noGrp="1"/>
          </p:cNvSpPr>
          <p:nvPr>
            <p:ph type="body" sz="quarter" idx="13"/>
          </p:nvPr>
        </p:nvSpPr>
        <p:spPr>
          <a:xfrm>
            <a:off x="2735699" y="202801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45" name="Text Placeholder 11">
            <a:extLst>
              <a:ext uri="{FF2B5EF4-FFF2-40B4-BE49-F238E27FC236}">
                <a16:creationId xmlns:a16="http://schemas.microsoft.com/office/drawing/2014/main" id="{4075C1E3-22FB-373D-1668-731C87528EC9}"/>
              </a:ext>
            </a:extLst>
          </p:cNvPr>
          <p:cNvSpPr>
            <a:spLocks noGrp="1"/>
          </p:cNvSpPr>
          <p:nvPr>
            <p:ph type="body" sz="quarter" idx="14"/>
          </p:nvPr>
        </p:nvSpPr>
        <p:spPr>
          <a:xfrm>
            <a:off x="5122437" y="165605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46" name="Text Placeholder 11">
            <a:extLst>
              <a:ext uri="{FF2B5EF4-FFF2-40B4-BE49-F238E27FC236}">
                <a16:creationId xmlns:a16="http://schemas.microsoft.com/office/drawing/2014/main" id="{6DEC728C-0A95-0FDC-31C8-133C3CF8B5D0}"/>
              </a:ext>
            </a:extLst>
          </p:cNvPr>
          <p:cNvSpPr>
            <a:spLocks noGrp="1"/>
          </p:cNvSpPr>
          <p:nvPr>
            <p:ph type="body" sz="quarter" idx="15"/>
          </p:nvPr>
        </p:nvSpPr>
        <p:spPr>
          <a:xfrm>
            <a:off x="5122437" y="202801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47" name="Text Placeholder 11">
            <a:extLst>
              <a:ext uri="{FF2B5EF4-FFF2-40B4-BE49-F238E27FC236}">
                <a16:creationId xmlns:a16="http://schemas.microsoft.com/office/drawing/2014/main" id="{F730B79D-8B84-1795-33D7-ACA2902D7C2A}"/>
              </a:ext>
            </a:extLst>
          </p:cNvPr>
          <p:cNvSpPr>
            <a:spLocks noGrp="1"/>
          </p:cNvSpPr>
          <p:nvPr>
            <p:ph type="body" sz="quarter" idx="16"/>
          </p:nvPr>
        </p:nvSpPr>
        <p:spPr>
          <a:xfrm>
            <a:off x="7470429" y="165605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48" name="Text Placeholder 11">
            <a:extLst>
              <a:ext uri="{FF2B5EF4-FFF2-40B4-BE49-F238E27FC236}">
                <a16:creationId xmlns:a16="http://schemas.microsoft.com/office/drawing/2014/main" id="{5C33CC02-DF93-05D7-E817-0D4CBB8DCA0A}"/>
              </a:ext>
            </a:extLst>
          </p:cNvPr>
          <p:cNvSpPr>
            <a:spLocks noGrp="1"/>
          </p:cNvSpPr>
          <p:nvPr>
            <p:ph type="body" sz="quarter" idx="17"/>
          </p:nvPr>
        </p:nvSpPr>
        <p:spPr>
          <a:xfrm>
            <a:off x="7470429" y="202801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49" name="Text Placeholder 11">
            <a:extLst>
              <a:ext uri="{FF2B5EF4-FFF2-40B4-BE49-F238E27FC236}">
                <a16:creationId xmlns:a16="http://schemas.microsoft.com/office/drawing/2014/main" id="{7C1B10C3-1544-6E2C-5DA3-2F9213202D26}"/>
              </a:ext>
            </a:extLst>
          </p:cNvPr>
          <p:cNvSpPr>
            <a:spLocks noGrp="1"/>
          </p:cNvSpPr>
          <p:nvPr>
            <p:ph type="body" sz="quarter" idx="18"/>
          </p:nvPr>
        </p:nvSpPr>
        <p:spPr>
          <a:xfrm>
            <a:off x="9872667" y="165605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0" name="Text Placeholder 11">
            <a:extLst>
              <a:ext uri="{FF2B5EF4-FFF2-40B4-BE49-F238E27FC236}">
                <a16:creationId xmlns:a16="http://schemas.microsoft.com/office/drawing/2014/main" id="{02CFA3FF-3839-C912-4251-90996327F191}"/>
              </a:ext>
            </a:extLst>
          </p:cNvPr>
          <p:cNvSpPr>
            <a:spLocks noGrp="1"/>
          </p:cNvSpPr>
          <p:nvPr>
            <p:ph type="body" sz="quarter" idx="19"/>
          </p:nvPr>
        </p:nvSpPr>
        <p:spPr>
          <a:xfrm>
            <a:off x="9872667" y="202801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1" name="Text Placeholder 11">
            <a:extLst>
              <a:ext uri="{FF2B5EF4-FFF2-40B4-BE49-F238E27FC236}">
                <a16:creationId xmlns:a16="http://schemas.microsoft.com/office/drawing/2014/main" id="{73835ED1-44DA-2772-57EE-D9C0A18CD56A}"/>
              </a:ext>
            </a:extLst>
          </p:cNvPr>
          <p:cNvSpPr>
            <a:spLocks noGrp="1"/>
          </p:cNvSpPr>
          <p:nvPr>
            <p:ph type="body" sz="quarter" idx="20"/>
          </p:nvPr>
        </p:nvSpPr>
        <p:spPr>
          <a:xfrm>
            <a:off x="224971" y="402729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2" name="Text Placeholder 11">
            <a:extLst>
              <a:ext uri="{FF2B5EF4-FFF2-40B4-BE49-F238E27FC236}">
                <a16:creationId xmlns:a16="http://schemas.microsoft.com/office/drawing/2014/main" id="{A28BAD74-BD41-52BD-2283-0001CFFD7E04}"/>
              </a:ext>
            </a:extLst>
          </p:cNvPr>
          <p:cNvSpPr>
            <a:spLocks noGrp="1"/>
          </p:cNvSpPr>
          <p:nvPr>
            <p:ph type="body" sz="quarter" idx="21"/>
          </p:nvPr>
        </p:nvSpPr>
        <p:spPr>
          <a:xfrm>
            <a:off x="224971" y="439925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3" name="Text Placeholder 11">
            <a:extLst>
              <a:ext uri="{FF2B5EF4-FFF2-40B4-BE49-F238E27FC236}">
                <a16:creationId xmlns:a16="http://schemas.microsoft.com/office/drawing/2014/main" id="{7B07B9A9-F6AE-EF89-AFFB-B7F68072F8C9}"/>
              </a:ext>
            </a:extLst>
          </p:cNvPr>
          <p:cNvSpPr>
            <a:spLocks noGrp="1"/>
          </p:cNvSpPr>
          <p:nvPr>
            <p:ph type="body" sz="quarter" idx="22"/>
          </p:nvPr>
        </p:nvSpPr>
        <p:spPr>
          <a:xfrm>
            <a:off x="2735699" y="402729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4" name="Text Placeholder 11">
            <a:extLst>
              <a:ext uri="{FF2B5EF4-FFF2-40B4-BE49-F238E27FC236}">
                <a16:creationId xmlns:a16="http://schemas.microsoft.com/office/drawing/2014/main" id="{0619105F-63CE-5FDD-3FED-F6F058FA9CAA}"/>
              </a:ext>
            </a:extLst>
          </p:cNvPr>
          <p:cNvSpPr>
            <a:spLocks noGrp="1"/>
          </p:cNvSpPr>
          <p:nvPr>
            <p:ph type="body" sz="quarter" idx="23"/>
          </p:nvPr>
        </p:nvSpPr>
        <p:spPr>
          <a:xfrm>
            <a:off x="2735699" y="439925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5" name="Text Placeholder 11">
            <a:extLst>
              <a:ext uri="{FF2B5EF4-FFF2-40B4-BE49-F238E27FC236}">
                <a16:creationId xmlns:a16="http://schemas.microsoft.com/office/drawing/2014/main" id="{730F4A35-9ABF-C804-EDCC-7572C78A203F}"/>
              </a:ext>
            </a:extLst>
          </p:cNvPr>
          <p:cNvSpPr>
            <a:spLocks noGrp="1"/>
          </p:cNvSpPr>
          <p:nvPr>
            <p:ph type="body" sz="quarter" idx="24"/>
          </p:nvPr>
        </p:nvSpPr>
        <p:spPr>
          <a:xfrm>
            <a:off x="5122437" y="402729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6" name="Text Placeholder 11">
            <a:extLst>
              <a:ext uri="{FF2B5EF4-FFF2-40B4-BE49-F238E27FC236}">
                <a16:creationId xmlns:a16="http://schemas.microsoft.com/office/drawing/2014/main" id="{5F7E479B-3867-49FE-0FD2-9F5C9BC3158E}"/>
              </a:ext>
            </a:extLst>
          </p:cNvPr>
          <p:cNvSpPr>
            <a:spLocks noGrp="1"/>
          </p:cNvSpPr>
          <p:nvPr>
            <p:ph type="body" sz="quarter" idx="25"/>
          </p:nvPr>
        </p:nvSpPr>
        <p:spPr>
          <a:xfrm>
            <a:off x="5122437" y="439925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7" name="Text Placeholder 11">
            <a:extLst>
              <a:ext uri="{FF2B5EF4-FFF2-40B4-BE49-F238E27FC236}">
                <a16:creationId xmlns:a16="http://schemas.microsoft.com/office/drawing/2014/main" id="{7DFBC90A-47AF-DD5E-CB86-34D00F75857F}"/>
              </a:ext>
            </a:extLst>
          </p:cNvPr>
          <p:cNvSpPr>
            <a:spLocks noGrp="1"/>
          </p:cNvSpPr>
          <p:nvPr>
            <p:ph type="body" sz="quarter" idx="26"/>
          </p:nvPr>
        </p:nvSpPr>
        <p:spPr>
          <a:xfrm>
            <a:off x="7470429" y="402729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8" name="Text Placeholder 11">
            <a:extLst>
              <a:ext uri="{FF2B5EF4-FFF2-40B4-BE49-F238E27FC236}">
                <a16:creationId xmlns:a16="http://schemas.microsoft.com/office/drawing/2014/main" id="{B992603E-7979-81F0-CE40-13DF17B51520}"/>
              </a:ext>
            </a:extLst>
          </p:cNvPr>
          <p:cNvSpPr>
            <a:spLocks noGrp="1"/>
          </p:cNvSpPr>
          <p:nvPr>
            <p:ph type="body" sz="quarter" idx="27"/>
          </p:nvPr>
        </p:nvSpPr>
        <p:spPr>
          <a:xfrm>
            <a:off x="7470429" y="439925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59" name="Text Placeholder 11">
            <a:extLst>
              <a:ext uri="{FF2B5EF4-FFF2-40B4-BE49-F238E27FC236}">
                <a16:creationId xmlns:a16="http://schemas.microsoft.com/office/drawing/2014/main" id="{2ACA6A94-E13E-95A3-4B39-7648CFF86F06}"/>
              </a:ext>
            </a:extLst>
          </p:cNvPr>
          <p:cNvSpPr>
            <a:spLocks noGrp="1"/>
          </p:cNvSpPr>
          <p:nvPr>
            <p:ph type="body" sz="quarter" idx="28"/>
          </p:nvPr>
        </p:nvSpPr>
        <p:spPr>
          <a:xfrm>
            <a:off x="9872667" y="4027293"/>
            <a:ext cx="1885087" cy="297543"/>
          </a:xfrm>
        </p:spPr>
        <p:txBody>
          <a:bodyPr>
            <a:normAutofit/>
          </a:bodyPr>
          <a:lstStyle>
            <a:lvl1pPr marL="0" indent="0">
              <a:buNone/>
              <a:defRPr sz="1200">
                <a:latin typeface="IBM Plex Serif" panose="02060503050406000203" pitchFamily="18" charset="77"/>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60" name="Text Placeholder 11">
            <a:extLst>
              <a:ext uri="{FF2B5EF4-FFF2-40B4-BE49-F238E27FC236}">
                <a16:creationId xmlns:a16="http://schemas.microsoft.com/office/drawing/2014/main" id="{F1773E56-7C9E-1252-ED4B-FCC043C442FF}"/>
              </a:ext>
            </a:extLst>
          </p:cNvPr>
          <p:cNvSpPr>
            <a:spLocks noGrp="1"/>
          </p:cNvSpPr>
          <p:nvPr>
            <p:ph type="body" sz="quarter" idx="29"/>
          </p:nvPr>
        </p:nvSpPr>
        <p:spPr>
          <a:xfrm>
            <a:off x="9872667" y="4399251"/>
            <a:ext cx="1885087" cy="1714256"/>
          </a:xfrm>
        </p:spPr>
        <p:txBody>
          <a:bodyPr>
            <a:normAutofit/>
          </a:bodyPr>
          <a:lstStyle>
            <a:lvl1pPr marL="0" indent="0">
              <a:buNone/>
              <a:defRPr sz="1000">
                <a:solidFill>
                  <a:schemeClr val="tx2"/>
                </a:solidFill>
                <a:latin typeface="IBM Plex Sans" panose="020B0503050203000203" pitchFamily="34" charset="0"/>
              </a:defRPr>
            </a:lvl1pPr>
            <a:lvl2pPr marL="457200" indent="0">
              <a:buNone/>
              <a:defRPr sz="1200">
                <a:latin typeface="IBM Plex Serif" panose="02060503050406000203" pitchFamily="18" charset="77"/>
              </a:defRPr>
            </a:lvl2pPr>
            <a:lvl3pPr marL="914400" indent="0">
              <a:buNone/>
              <a:defRPr sz="1200">
                <a:latin typeface="IBM Plex Serif" panose="02060503050406000203" pitchFamily="18" charset="77"/>
              </a:defRPr>
            </a:lvl3pPr>
            <a:lvl4pPr marL="1371600" indent="0">
              <a:buNone/>
              <a:defRPr sz="1200">
                <a:latin typeface="IBM Plex Serif" panose="02060503050406000203" pitchFamily="18" charset="77"/>
              </a:defRPr>
            </a:lvl4pPr>
            <a:lvl5pPr marL="1828800" indent="0">
              <a:buNone/>
              <a:defRPr sz="1200">
                <a:latin typeface="IBM Plex Serif" panose="02060503050406000203" pitchFamily="18" charset="77"/>
              </a:defRPr>
            </a:lvl5pPr>
          </a:lstStyle>
          <a:p>
            <a:pPr lvl="0"/>
            <a:r>
              <a:rPr lang="en-GB"/>
              <a:t>Click to edit Master text styles</a:t>
            </a:r>
          </a:p>
        </p:txBody>
      </p:sp>
      <p:sp>
        <p:nvSpPr>
          <p:cNvPr id="9" name="Slide Number Placeholder 8">
            <a:extLst>
              <a:ext uri="{FF2B5EF4-FFF2-40B4-BE49-F238E27FC236}">
                <a16:creationId xmlns:a16="http://schemas.microsoft.com/office/drawing/2014/main" id="{1B42B6A1-C9BD-22CB-1A35-826F2B42BA9F}"/>
              </a:ext>
            </a:extLst>
          </p:cNvPr>
          <p:cNvSpPr>
            <a:spLocks noGrp="1"/>
          </p:cNvSpPr>
          <p:nvPr>
            <p:ph type="sldNum" sz="quarter" idx="31"/>
          </p:nvPr>
        </p:nvSpPr>
        <p:spPr>
          <a:xfrm>
            <a:off x="11467814" y="6605432"/>
            <a:ext cx="471240" cy="365125"/>
          </a:xfrm>
        </p:spPr>
        <p:txBody>
          <a:bodyPr/>
          <a:lstStyle/>
          <a:p>
            <a:fld id="{3EA7053F-35A1-9149-B162-95161A22A0AB}" type="slidenum">
              <a:rPr lang="en-US" smtClean="0"/>
              <a:pPr/>
              <a:t>‹#›</a:t>
            </a:fld>
            <a:endParaRPr lang="en-US"/>
          </a:p>
        </p:txBody>
      </p:sp>
      <p:sp>
        <p:nvSpPr>
          <p:cNvPr id="8" name="Rectangle 7">
            <a:extLst>
              <a:ext uri="{FF2B5EF4-FFF2-40B4-BE49-F238E27FC236}">
                <a16:creationId xmlns:a16="http://schemas.microsoft.com/office/drawing/2014/main" id="{8786AD8D-990E-A925-5CDE-6E0C6D7F5D07}"/>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58B2CC22-4B97-A349-3D0D-DFFB9E1FB959}"/>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grpSp>
        <p:nvGrpSpPr>
          <p:cNvPr id="14" name="Group 13">
            <a:extLst>
              <a:ext uri="{FF2B5EF4-FFF2-40B4-BE49-F238E27FC236}">
                <a16:creationId xmlns:a16="http://schemas.microsoft.com/office/drawing/2014/main" id="{443DA2C2-AE5B-E14F-E4A3-8946211A2504}"/>
              </a:ext>
            </a:extLst>
          </p:cNvPr>
          <p:cNvGrpSpPr/>
          <p:nvPr userDrawn="1"/>
        </p:nvGrpSpPr>
        <p:grpSpPr>
          <a:xfrm>
            <a:off x="7872273" y="291495"/>
            <a:ext cx="4467990" cy="215444"/>
            <a:chOff x="7880739" y="291495"/>
            <a:chExt cx="4467990" cy="215444"/>
          </a:xfrm>
        </p:grpSpPr>
        <p:sp>
          <p:nvSpPr>
            <p:cNvPr id="15" name="TextBox 14">
              <a:extLst>
                <a:ext uri="{FF2B5EF4-FFF2-40B4-BE49-F238E27FC236}">
                  <a16:creationId xmlns:a16="http://schemas.microsoft.com/office/drawing/2014/main" id="{5DC0E441-1ED2-6F30-04BB-E4037EF7D8FA}"/>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16" name="TextBox 15">
              <a:extLst>
                <a:ext uri="{FF2B5EF4-FFF2-40B4-BE49-F238E27FC236}">
                  <a16:creationId xmlns:a16="http://schemas.microsoft.com/office/drawing/2014/main" id="{B1C9EDE2-109A-A89F-1BB3-7D737D043868}"/>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17" name="TextBox 16">
              <a:extLst>
                <a:ext uri="{FF2B5EF4-FFF2-40B4-BE49-F238E27FC236}">
                  <a16:creationId xmlns:a16="http://schemas.microsoft.com/office/drawing/2014/main" id="{946AF476-8AA5-E8F9-D0A1-0A0F2722D8DD}"/>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18" name="Picture 17" descr="A blue and black triangle&#10;&#10;Description automatically generated">
              <a:extLst>
                <a:ext uri="{FF2B5EF4-FFF2-40B4-BE49-F238E27FC236}">
                  <a16:creationId xmlns:a16="http://schemas.microsoft.com/office/drawing/2014/main" id="{CEFD1ECA-A4AC-72F9-01E9-BD797D087A12}"/>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19" name="Picture 18" descr="A blue and black triangle&#10;&#10;Description automatically generated">
              <a:extLst>
                <a:ext uri="{FF2B5EF4-FFF2-40B4-BE49-F238E27FC236}">
                  <a16:creationId xmlns:a16="http://schemas.microsoft.com/office/drawing/2014/main" id="{D792ECD8-EFC4-35E9-B901-B470C35CA30C}"/>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2353582"/>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Image Layout 1">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17" name="Picture Placeholder 15">
            <a:extLst>
              <a:ext uri="{FF2B5EF4-FFF2-40B4-BE49-F238E27FC236}">
                <a16:creationId xmlns:a16="http://schemas.microsoft.com/office/drawing/2014/main" id="{98CB2DA2-98DF-8364-37F1-9C5B7C9745E3}"/>
              </a:ext>
            </a:extLst>
          </p:cNvPr>
          <p:cNvSpPr>
            <a:spLocks noGrp="1"/>
          </p:cNvSpPr>
          <p:nvPr>
            <p:ph type="pic" sz="quarter" idx="10"/>
          </p:nvPr>
        </p:nvSpPr>
        <p:spPr>
          <a:xfrm>
            <a:off x="6096000" y="1576472"/>
            <a:ext cx="5869118" cy="4716378"/>
          </a:xfrm>
        </p:spPr>
        <p:txBody>
          <a:bodyPr/>
          <a:lstStyle/>
          <a:p>
            <a:endParaRPr lang="en-US"/>
          </a:p>
        </p:txBody>
      </p:sp>
      <p:sp>
        <p:nvSpPr>
          <p:cNvPr id="15" name="Text Placeholder 18">
            <a:extLst>
              <a:ext uri="{FF2B5EF4-FFF2-40B4-BE49-F238E27FC236}">
                <a16:creationId xmlns:a16="http://schemas.microsoft.com/office/drawing/2014/main" id="{24E96281-B386-878B-FA9B-454137DD9236}"/>
              </a:ext>
            </a:extLst>
          </p:cNvPr>
          <p:cNvSpPr>
            <a:spLocks noGrp="1"/>
          </p:cNvSpPr>
          <p:nvPr>
            <p:ph type="body" sz="quarter" idx="13"/>
          </p:nvPr>
        </p:nvSpPr>
        <p:spPr>
          <a:xfrm>
            <a:off x="226882" y="1556890"/>
            <a:ext cx="5287020" cy="292572"/>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16" name="Text Placeholder 18">
            <a:extLst>
              <a:ext uri="{FF2B5EF4-FFF2-40B4-BE49-F238E27FC236}">
                <a16:creationId xmlns:a16="http://schemas.microsoft.com/office/drawing/2014/main" id="{E58D787C-F802-E598-38E2-C37782006A6C}"/>
              </a:ext>
            </a:extLst>
          </p:cNvPr>
          <p:cNvSpPr>
            <a:spLocks noGrp="1"/>
          </p:cNvSpPr>
          <p:nvPr>
            <p:ph type="body" sz="quarter" idx="14"/>
          </p:nvPr>
        </p:nvSpPr>
        <p:spPr>
          <a:xfrm>
            <a:off x="226882" y="2004603"/>
            <a:ext cx="5287020" cy="3915496"/>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9" name="Slide Number Placeholder 8">
            <a:extLst>
              <a:ext uri="{FF2B5EF4-FFF2-40B4-BE49-F238E27FC236}">
                <a16:creationId xmlns:a16="http://schemas.microsoft.com/office/drawing/2014/main" id="{E95973DF-767F-4C63-470D-B5C84AB849D9}"/>
              </a:ext>
            </a:extLst>
          </p:cNvPr>
          <p:cNvSpPr>
            <a:spLocks noGrp="1"/>
          </p:cNvSpPr>
          <p:nvPr>
            <p:ph type="sldNum" sz="quarter" idx="16"/>
          </p:nvPr>
        </p:nvSpPr>
        <p:spPr/>
        <p:txBody>
          <a:bodyPr/>
          <a:lstStyle/>
          <a:p>
            <a:fld id="{3EA7053F-35A1-9149-B162-95161A22A0AB}" type="slidenum">
              <a:rPr lang="en-US" smtClean="0"/>
              <a:pPr/>
              <a:t>‹#›</a:t>
            </a:fld>
            <a:endParaRPr lang="en-US"/>
          </a:p>
        </p:txBody>
      </p:sp>
      <p:sp>
        <p:nvSpPr>
          <p:cNvPr id="8" name="Rectangle 7">
            <a:extLst>
              <a:ext uri="{FF2B5EF4-FFF2-40B4-BE49-F238E27FC236}">
                <a16:creationId xmlns:a16="http://schemas.microsoft.com/office/drawing/2014/main" id="{42932DA6-DE58-EE9E-CE7E-754A61DB674E}"/>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11DB0BB6-9088-1DAA-496A-63B37450B7C6}"/>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grpSp>
        <p:nvGrpSpPr>
          <p:cNvPr id="12" name="Group 11">
            <a:extLst>
              <a:ext uri="{FF2B5EF4-FFF2-40B4-BE49-F238E27FC236}">
                <a16:creationId xmlns:a16="http://schemas.microsoft.com/office/drawing/2014/main" id="{8B897B54-8006-5460-B10E-0696ED02D6C6}"/>
              </a:ext>
            </a:extLst>
          </p:cNvPr>
          <p:cNvGrpSpPr/>
          <p:nvPr userDrawn="1"/>
        </p:nvGrpSpPr>
        <p:grpSpPr>
          <a:xfrm>
            <a:off x="7872273" y="291495"/>
            <a:ext cx="4467990" cy="215444"/>
            <a:chOff x="7880739" y="291495"/>
            <a:chExt cx="4467990" cy="215444"/>
          </a:xfrm>
        </p:grpSpPr>
        <p:sp>
          <p:nvSpPr>
            <p:cNvPr id="18" name="TextBox 17">
              <a:extLst>
                <a:ext uri="{FF2B5EF4-FFF2-40B4-BE49-F238E27FC236}">
                  <a16:creationId xmlns:a16="http://schemas.microsoft.com/office/drawing/2014/main" id="{3FB77273-3AD0-CEF3-E396-F7B4089D7A06}"/>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19" name="TextBox 18">
              <a:extLst>
                <a:ext uri="{FF2B5EF4-FFF2-40B4-BE49-F238E27FC236}">
                  <a16:creationId xmlns:a16="http://schemas.microsoft.com/office/drawing/2014/main" id="{C9E0C26E-A7C6-C0FB-AF95-A460E4C3A964}"/>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20" name="TextBox 19">
              <a:extLst>
                <a:ext uri="{FF2B5EF4-FFF2-40B4-BE49-F238E27FC236}">
                  <a16:creationId xmlns:a16="http://schemas.microsoft.com/office/drawing/2014/main" id="{DF54A293-B9EB-3CD9-A7EC-CBB27072C898}"/>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21" name="Picture 20" descr="A blue and black triangle&#10;&#10;Description automatically generated">
              <a:extLst>
                <a:ext uri="{FF2B5EF4-FFF2-40B4-BE49-F238E27FC236}">
                  <a16:creationId xmlns:a16="http://schemas.microsoft.com/office/drawing/2014/main" id="{13D06F5D-3012-B3CF-D5A9-E53D54A41C6D}"/>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22" name="Picture 21" descr="A blue and black triangle&#10;&#10;Description automatically generated">
              <a:extLst>
                <a:ext uri="{FF2B5EF4-FFF2-40B4-BE49-F238E27FC236}">
                  <a16:creationId xmlns:a16="http://schemas.microsoft.com/office/drawing/2014/main" id="{CE97174B-ADF3-D3D7-D934-B7CDE73001DE}"/>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190204712"/>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Image Layout 4">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9" name="Slide Number Placeholder 8">
            <a:extLst>
              <a:ext uri="{FF2B5EF4-FFF2-40B4-BE49-F238E27FC236}">
                <a16:creationId xmlns:a16="http://schemas.microsoft.com/office/drawing/2014/main" id="{641225A0-9D0C-817E-B401-89F9E6778AFA}"/>
              </a:ext>
            </a:extLst>
          </p:cNvPr>
          <p:cNvSpPr>
            <a:spLocks noGrp="1"/>
          </p:cNvSpPr>
          <p:nvPr>
            <p:ph type="sldNum" sz="quarter" idx="16"/>
          </p:nvPr>
        </p:nvSpPr>
        <p:spPr/>
        <p:txBody>
          <a:bodyPr/>
          <a:lstStyle/>
          <a:p>
            <a:fld id="{3EA7053F-35A1-9149-B162-95161A22A0AB}" type="slidenum">
              <a:rPr lang="en-US" smtClean="0"/>
              <a:pPr/>
              <a:t>‹#›</a:t>
            </a:fld>
            <a:endParaRPr lang="en-US"/>
          </a:p>
        </p:txBody>
      </p:sp>
      <p:sp>
        <p:nvSpPr>
          <p:cNvPr id="8" name="Picture Placeholder 15">
            <a:extLst>
              <a:ext uri="{FF2B5EF4-FFF2-40B4-BE49-F238E27FC236}">
                <a16:creationId xmlns:a16="http://schemas.microsoft.com/office/drawing/2014/main" id="{CADEDDB3-5166-338B-68F9-A3A72E92A491}"/>
              </a:ext>
            </a:extLst>
          </p:cNvPr>
          <p:cNvSpPr>
            <a:spLocks noGrp="1"/>
          </p:cNvSpPr>
          <p:nvPr>
            <p:ph type="pic" sz="quarter" idx="10"/>
          </p:nvPr>
        </p:nvSpPr>
        <p:spPr>
          <a:xfrm>
            <a:off x="247506" y="1576472"/>
            <a:ext cx="5761038" cy="4716378"/>
          </a:xfrm>
        </p:spPr>
        <p:txBody>
          <a:bodyPr/>
          <a:lstStyle/>
          <a:p>
            <a:endParaRPr lang="en-US"/>
          </a:p>
        </p:txBody>
      </p:sp>
      <p:sp>
        <p:nvSpPr>
          <p:cNvPr id="10" name="Text Placeholder 18">
            <a:extLst>
              <a:ext uri="{FF2B5EF4-FFF2-40B4-BE49-F238E27FC236}">
                <a16:creationId xmlns:a16="http://schemas.microsoft.com/office/drawing/2014/main" id="{117D3722-8C70-5988-A7CA-22F01B6FF55B}"/>
              </a:ext>
            </a:extLst>
          </p:cNvPr>
          <p:cNvSpPr>
            <a:spLocks noGrp="1"/>
          </p:cNvSpPr>
          <p:nvPr>
            <p:ph type="body" sz="quarter" idx="13"/>
          </p:nvPr>
        </p:nvSpPr>
        <p:spPr>
          <a:xfrm>
            <a:off x="6106438" y="1556890"/>
            <a:ext cx="5832615" cy="292572"/>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12" name="Text Placeholder 18">
            <a:extLst>
              <a:ext uri="{FF2B5EF4-FFF2-40B4-BE49-F238E27FC236}">
                <a16:creationId xmlns:a16="http://schemas.microsoft.com/office/drawing/2014/main" id="{9F89560C-3912-E2B1-6A61-251745D56D1C}"/>
              </a:ext>
            </a:extLst>
          </p:cNvPr>
          <p:cNvSpPr>
            <a:spLocks noGrp="1"/>
          </p:cNvSpPr>
          <p:nvPr>
            <p:ph type="body" sz="quarter" idx="14"/>
          </p:nvPr>
        </p:nvSpPr>
        <p:spPr>
          <a:xfrm>
            <a:off x="6106438" y="2004603"/>
            <a:ext cx="5832615" cy="3915496"/>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18" name="Rectangle 17">
            <a:extLst>
              <a:ext uri="{FF2B5EF4-FFF2-40B4-BE49-F238E27FC236}">
                <a16:creationId xmlns:a16="http://schemas.microsoft.com/office/drawing/2014/main" id="{1416D738-8EEF-DBB1-5601-7E9AFE362380}"/>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1">
            <a:extLst>
              <a:ext uri="{FF2B5EF4-FFF2-40B4-BE49-F238E27FC236}">
                <a16:creationId xmlns:a16="http://schemas.microsoft.com/office/drawing/2014/main" id="{88F9646F-A748-C05B-5339-450423711189}"/>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grpSp>
        <p:nvGrpSpPr>
          <p:cNvPr id="20" name="Group 19">
            <a:extLst>
              <a:ext uri="{FF2B5EF4-FFF2-40B4-BE49-F238E27FC236}">
                <a16:creationId xmlns:a16="http://schemas.microsoft.com/office/drawing/2014/main" id="{321596DA-FBC7-3124-6F4E-79A76EEBC191}"/>
              </a:ext>
            </a:extLst>
          </p:cNvPr>
          <p:cNvGrpSpPr/>
          <p:nvPr userDrawn="1"/>
        </p:nvGrpSpPr>
        <p:grpSpPr>
          <a:xfrm>
            <a:off x="7872273" y="291495"/>
            <a:ext cx="4467990" cy="215444"/>
            <a:chOff x="7880739" y="291495"/>
            <a:chExt cx="4467990" cy="215444"/>
          </a:xfrm>
        </p:grpSpPr>
        <p:sp>
          <p:nvSpPr>
            <p:cNvPr id="21" name="TextBox 20">
              <a:extLst>
                <a:ext uri="{FF2B5EF4-FFF2-40B4-BE49-F238E27FC236}">
                  <a16:creationId xmlns:a16="http://schemas.microsoft.com/office/drawing/2014/main" id="{7D9AA819-73F1-BC2F-AB50-D2EA2B1547D6}"/>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22" name="TextBox 21">
              <a:extLst>
                <a:ext uri="{FF2B5EF4-FFF2-40B4-BE49-F238E27FC236}">
                  <a16:creationId xmlns:a16="http://schemas.microsoft.com/office/drawing/2014/main" id="{AFB5400E-139D-BF3D-86DA-CA5A62DCB4A7}"/>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23" name="TextBox 22">
              <a:extLst>
                <a:ext uri="{FF2B5EF4-FFF2-40B4-BE49-F238E27FC236}">
                  <a16:creationId xmlns:a16="http://schemas.microsoft.com/office/drawing/2014/main" id="{0FBD8740-933B-17AC-A71F-2CECE1C74A69}"/>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24" name="Picture 23" descr="A blue and black triangle&#10;&#10;Description automatically generated">
              <a:extLst>
                <a:ext uri="{FF2B5EF4-FFF2-40B4-BE49-F238E27FC236}">
                  <a16:creationId xmlns:a16="http://schemas.microsoft.com/office/drawing/2014/main" id="{B048CAEF-9035-598F-743E-4791C11D105B}"/>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25" name="Picture 24" descr="A blue and black triangle&#10;&#10;Description automatically generated">
              <a:extLst>
                <a:ext uri="{FF2B5EF4-FFF2-40B4-BE49-F238E27FC236}">
                  <a16:creationId xmlns:a16="http://schemas.microsoft.com/office/drawing/2014/main" id="{6BA9E9F8-55A1-EF72-48B3-FE41073A807F}"/>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520380351"/>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Layout 1 with Blue Bar">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16" name="Text Placeholder 15">
            <a:extLst>
              <a:ext uri="{FF2B5EF4-FFF2-40B4-BE49-F238E27FC236}">
                <a16:creationId xmlns:a16="http://schemas.microsoft.com/office/drawing/2014/main" id="{6BFBA783-A3B4-B8DA-27A9-F5E0CBB18A6F}"/>
              </a:ext>
            </a:extLst>
          </p:cNvPr>
          <p:cNvSpPr>
            <a:spLocks noGrp="1"/>
          </p:cNvSpPr>
          <p:nvPr>
            <p:ph type="body" sz="quarter" idx="11"/>
          </p:nvPr>
        </p:nvSpPr>
        <p:spPr>
          <a:xfrm>
            <a:off x="247505" y="1727200"/>
            <a:ext cx="11758227" cy="4315585"/>
          </a:xfrm>
        </p:spPr>
        <p:txBody>
          <a:bodyPr>
            <a:normAutofit/>
          </a:bodyPr>
          <a:lstStyle>
            <a:lvl1pPr marL="0" indent="0">
              <a:buNone/>
              <a:defRPr sz="1200">
                <a:solidFill>
                  <a:schemeClr val="tx2"/>
                </a:solidFill>
                <a:latin typeface="IBM Plex Sans" panose="020B0503050203000203" pitchFamily="34" charset="77"/>
              </a:defRPr>
            </a:lvl1pPr>
            <a:lvl2pPr marL="457200" indent="0">
              <a:buNone/>
              <a:defRPr sz="1200">
                <a:solidFill>
                  <a:schemeClr val="tx2"/>
                </a:solidFill>
                <a:latin typeface="IBM Plex Sans" panose="020B0503050203000203" pitchFamily="34" charset="77"/>
              </a:defRPr>
            </a:lvl2pPr>
            <a:lvl3pPr marL="914400" indent="0">
              <a:buNone/>
              <a:defRPr sz="1200">
                <a:solidFill>
                  <a:schemeClr val="tx2"/>
                </a:solidFill>
                <a:latin typeface="IBM Plex Sans" panose="020B0503050203000203" pitchFamily="34" charset="77"/>
              </a:defRPr>
            </a:lvl3pPr>
            <a:lvl4pPr marL="1371600" indent="0">
              <a:buNone/>
              <a:defRPr sz="1200">
                <a:solidFill>
                  <a:schemeClr val="tx2"/>
                </a:solidFill>
                <a:latin typeface="IBM Plex Sans" panose="020B0503050203000203" pitchFamily="34" charset="77"/>
              </a:defRPr>
            </a:lvl4pPr>
            <a:lvl5pPr marL="1828800" indent="0">
              <a:buNone/>
              <a:defRPr sz="1200">
                <a:solidFill>
                  <a:schemeClr val="tx2"/>
                </a:solidFill>
                <a:latin typeface="IBM Plex Sans" panose="020B0503050203000203" pitchFamily="34" charset="77"/>
              </a:defRPr>
            </a:lvl5pPr>
          </a:lstStyle>
          <a:p>
            <a:pPr lvl="0"/>
            <a:r>
              <a:rPr lang="en-GB"/>
              <a:t>Click to edit Master text styles</a:t>
            </a:r>
          </a:p>
        </p:txBody>
      </p:sp>
      <p:sp>
        <p:nvSpPr>
          <p:cNvPr id="12" name="Slide Number Placeholder 11">
            <a:extLst>
              <a:ext uri="{FF2B5EF4-FFF2-40B4-BE49-F238E27FC236}">
                <a16:creationId xmlns:a16="http://schemas.microsoft.com/office/drawing/2014/main" id="{68211827-7A97-CB06-1C2A-AE82903AB454}"/>
              </a:ext>
            </a:extLst>
          </p:cNvPr>
          <p:cNvSpPr>
            <a:spLocks noGrp="1"/>
          </p:cNvSpPr>
          <p:nvPr>
            <p:ph type="sldNum" sz="quarter" idx="14"/>
          </p:nvPr>
        </p:nvSpPr>
        <p:spPr/>
        <p:txBody>
          <a:bodyPr/>
          <a:lstStyle/>
          <a:p>
            <a:fld id="{3EA7053F-35A1-9149-B162-95161A22A0AB}" type="slidenum">
              <a:rPr lang="en-US" smtClean="0"/>
              <a:pPr/>
              <a:t>‹#›</a:t>
            </a:fld>
            <a:endParaRPr lang="en-US"/>
          </a:p>
        </p:txBody>
      </p:sp>
      <p:sp>
        <p:nvSpPr>
          <p:cNvPr id="19" name="Rectangle 18">
            <a:extLst>
              <a:ext uri="{FF2B5EF4-FFF2-40B4-BE49-F238E27FC236}">
                <a16:creationId xmlns:a16="http://schemas.microsoft.com/office/drawing/2014/main" id="{B936534B-03C6-006B-87BA-AFD74DF6496A}"/>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11">
            <a:extLst>
              <a:ext uri="{FF2B5EF4-FFF2-40B4-BE49-F238E27FC236}">
                <a16:creationId xmlns:a16="http://schemas.microsoft.com/office/drawing/2014/main" id="{DC251A58-418D-12D6-F6A8-8FF28E1BEA47}"/>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grpSp>
        <p:nvGrpSpPr>
          <p:cNvPr id="21" name="Group 20">
            <a:extLst>
              <a:ext uri="{FF2B5EF4-FFF2-40B4-BE49-F238E27FC236}">
                <a16:creationId xmlns:a16="http://schemas.microsoft.com/office/drawing/2014/main" id="{CDCA914B-BE37-9FBC-CE20-29D28879076C}"/>
              </a:ext>
            </a:extLst>
          </p:cNvPr>
          <p:cNvGrpSpPr/>
          <p:nvPr userDrawn="1"/>
        </p:nvGrpSpPr>
        <p:grpSpPr>
          <a:xfrm>
            <a:off x="7872273" y="291495"/>
            <a:ext cx="4467990" cy="215444"/>
            <a:chOff x="7880739" y="291495"/>
            <a:chExt cx="4467990" cy="215444"/>
          </a:xfrm>
        </p:grpSpPr>
        <p:sp>
          <p:nvSpPr>
            <p:cNvPr id="22" name="TextBox 21">
              <a:extLst>
                <a:ext uri="{FF2B5EF4-FFF2-40B4-BE49-F238E27FC236}">
                  <a16:creationId xmlns:a16="http://schemas.microsoft.com/office/drawing/2014/main" id="{7C7A66A7-1FA5-C0CD-EE3B-A3F31C45BB4B}"/>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23" name="TextBox 22">
              <a:extLst>
                <a:ext uri="{FF2B5EF4-FFF2-40B4-BE49-F238E27FC236}">
                  <a16:creationId xmlns:a16="http://schemas.microsoft.com/office/drawing/2014/main" id="{FC1847B1-1D57-1613-A461-0E6710245E39}"/>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24" name="TextBox 23">
              <a:extLst>
                <a:ext uri="{FF2B5EF4-FFF2-40B4-BE49-F238E27FC236}">
                  <a16:creationId xmlns:a16="http://schemas.microsoft.com/office/drawing/2014/main" id="{3C97698B-7A37-470F-7E87-1AA65DF124A0}"/>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25" name="Picture 24" descr="A blue and black triangle&#10;&#10;Description automatically generated">
              <a:extLst>
                <a:ext uri="{FF2B5EF4-FFF2-40B4-BE49-F238E27FC236}">
                  <a16:creationId xmlns:a16="http://schemas.microsoft.com/office/drawing/2014/main" id="{4B23AD43-1B12-21A8-2DA9-EAD334AE5D65}"/>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26" name="Picture 25" descr="A blue and black triangle&#10;&#10;Description automatically generated">
              <a:extLst>
                <a:ext uri="{FF2B5EF4-FFF2-40B4-BE49-F238E27FC236}">
                  <a16:creationId xmlns:a16="http://schemas.microsoft.com/office/drawing/2014/main" id="{1455E048-BF60-DDB4-FD1A-8EADB488DF4C}"/>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4034527979"/>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s Page Layout 1 with Blue Bar">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54" name="Text Placeholder 11">
            <a:extLst>
              <a:ext uri="{FF2B5EF4-FFF2-40B4-BE49-F238E27FC236}">
                <a16:creationId xmlns:a16="http://schemas.microsoft.com/office/drawing/2014/main" id="{F97700B6-1C18-ADE6-1E84-83F7EFF19F50}"/>
              </a:ext>
            </a:extLst>
          </p:cNvPr>
          <p:cNvSpPr>
            <a:spLocks noGrp="1"/>
          </p:cNvSpPr>
          <p:nvPr>
            <p:ph type="body" sz="quarter" idx="11"/>
          </p:nvPr>
        </p:nvSpPr>
        <p:spPr>
          <a:xfrm>
            <a:off x="226963" y="4206578"/>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5" name="Text Placeholder 11">
            <a:extLst>
              <a:ext uri="{FF2B5EF4-FFF2-40B4-BE49-F238E27FC236}">
                <a16:creationId xmlns:a16="http://schemas.microsoft.com/office/drawing/2014/main" id="{D13CE183-E80F-6AE7-C142-22497609B747}"/>
              </a:ext>
            </a:extLst>
          </p:cNvPr>
          <p:cNvSpPr>
            <a:spLocks noGrp="1"/>
          </p:cNvSpPr>
          <p:nvPr>
            <p:ph type="body" sz="quarter" idx="12"/>
          </p:nvPr>
        </p:nvSpPr>
        <p:spPr>
          <a:xfrm>
            <a:off x="226963" y="4524293"/>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6" name="Text Placeholder 11">
            <a:extLst>
              <a:ext uri="{FF2B5EF4-FFF2-40B4-BE49-F238E27FC236}">
                <a16:creationId xmlns:a16="http://schemas.microsoft.com/office/drawing/2014/main" id="{5B0D3DB0-59D8-5B10-537B-06FBB8973BE1}"/>
              </a:ext>
            </a:extLst>
          </p:cNvPr>
          <p:cNvSpPr>
            <a:spLocks noGrp="1"/>
          </p:cNvSpPr>
          <p:nvPr>
            <p:ph type="body" sz="quarter" idx="13"/>
          </p:nvPr>
        </p:nvSpPr>
        <p:spPr>
          <a:xfrm>
            <a:off x="2559458" y="4206578"/>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7" name="Text Placeholder 11">
            <a:extLst>
              <a:ext uri="{FF2B5EF4-FFF2-40B4-BE49-F238E27FC236}">
                <a16:creationId xmlns:a16="http://schemas.microsoft.com/office/drawing/2014/main" id="{6EF192E5-8A6F-CFFB-ABAE-E0344B7E3ECC}"/>
              </a:ext>
            </a:extLst>
          </p:cNvPr>
          <p:cNvSpPr>
            <a:spLocks noGrp="1"/>
          </p:cNvSpPr>
          <p:nvPr>
            <p:ph type="body" sz="quarter" idx="14"/>
          </p:nvPr>
        </p:nvSpPr>
        <p:spPr>
          <a:xfrm>
            <a:off x="2559458" y="4524293"/>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8" name="Text Placeholder 11">
            <a:extLst>
              <a:ext uri="{FF2B5EF4-FFF2-40B4-BE49-F238E27FC236}">
                <a16:creationId xmlns:a16="http://schemas.microsoft.com/office/drawing/2014/main" id="{2CE5D8E6-3EFC-79CF-63CB-3D4E7EE35FDE}"/>
              </a:ext>
            </a:extLst>
          </p:cNvPr>
          <p:cNvSpPr>
            <a:spLocks noGrp="1"/>
          </p:cNvSpPr>
          <p:nvPr>
            <p:ph type="body" sz="quarter" idx="15"/>
          </p:nvPr>
        </p:nvSpPr>
        <p:spPr>
          <a:xfrm>
            <a:off x="4884203" y="4206578"/>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9" name="Text Placeholder 11">
            <a:extLst>
              <a:ext uri="{FF2B5EF4-FFF2-40B4-BE49-F238E27FC236}">
                <a16:creationId xmlns:a16="http://schemas.microsoft.com/office/drawing/2014/main" id="{D8F95AE2-5724-AB84-417B-E8AB989C149E}"/>
              </a:ext>
            </a:extLst>
          </p:cNvPr>
          <p:cNvSpPr>
            <a:spLocks noGrp="1"/>
          </p:cNvSpPr>
          <p:nvPr>
            <p:ph type="body" sz="quarter" idx="16"/>
          </p:nvPr>
        </p:nvSpPr>
        <p:spPr>
          <a:xfrm>
            <a:off x="4884203" y="4524293"/>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60" name="Text Placeholder 11">
            <a:extLst>
              <a:ext uri="{FF2B5EF4-FFF2-40B4-BE49-F238E27FC236}">
                <a16:creationId xmlns:a16="http://schemas.microsoft.com/office/drawing/2014/main" id="{7AF9DEEB-D61E-9180-3E47-6A0B5059A4EF}"/>
              </a:ext>
            </a:extLst>
          </p:cNvPr>
          <p:cNvSpPr>
            <a:spLocks noGrp="1"/>
          </p:cNvSpPr>
          <p:nvPr>
            <p:ph type="body" sz="quarter" idx="17"/>
          </p:nvPr>
        </p:nvSpPr>
        <p:spPr>
          <a:xfrm>
            <a:off x="7294189" y="4206578"/>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61" name="Text Placeholder 11">
            <a:extLst>
              <a:ext uri="{FF2B5EF4-FFF2-40B4-BE49-F238E27FC236}">
                <a16:creationId xmlns:a16="http://schemas.microsoft.com/office/drawing/2014/main" id="{E2D1EA6E-1A4F-EA7A-69C8-E1AB5F91CA4F}"/>
              </a:ext>
            </a:extLst>
          </p:cNvPr>
          <p:cNvSpPr>
            <a:spLocks noGrp="1"/>
          </p:cNvSpPr>
          <p:nvPr>
            <p:ph type="body" sz="quarter" idx="18"/>
          </p:nvPr>
        </p:nvSpPr>
        <p:spPr>
          <a:xfrm>
            <a:off x="7294189" y="4524293"/>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62" name="Text Placeholder 11">
            <a:extLst>
              <a:ext uri="{FF2B5EF4-FFF2-40B4-BE49-F238E27FC236}">
                <a16:creationId xmlns:a16="http://schemas.microsoft.com/office/drawing/2014/main" id="{0C7ABB10-5051-353C-DA1A-7CB3AFEB88FC}"/>
              </a:ext>
            </a:extLst>
          </p:cNvPr>
          <p:cNvSpPr>
            <a:spLocks noGrp="1"/>
          </p:cNvSpPr>
          <p:nvPr>
            <p:ph type="body" sz="quarter" idx="19"/>
          </p:nvPr>
        </p:nvSpPr>
        <p:spPr>
          <a:xfrm>
            <a:off x="9766169" y="4206578"/>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63" name="Text Placeholder 11">
            <a:extLst>
              <a:ext uri="{FF2B5EF4-FFF2-40B4-BE49-F238E27FC236}">
                <a16:creationId xmlns:a16="http://schemas.microsoft.com/office/drawing/2014/main" id="{73C5BB4C-E257-0EEA-7995-FB659B40209B}"/>
              </a:ext>
            </a:extLst>
          </p:cNvPr>
          <p:cNvSpPr>
            <a:spLocks noGrp="1"/>
          </p:cNvSpPr>
          <p:nvPr>
            <p:ph type="body" sz="quarter" idx="20"/>
          </p:nvPr>
        </p:nvSpPr>
        <p:spPr>
          <a:xfrm>
            <a:off x="9766169" y="4524293"/>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66" name="Picture Placeholder 64">
            <a:extLst>
              <a:ext uri="{FF2B5EF4-FFF2-40B4-BE49-F238E27FC236}">
                <a16:creationId xmlns:a16="http://schemas.microsoft.com/office/drawing/2014/main" id="{92571867-399D-164C-D24D-6FB4A6411D00}"/>
              </a:ext>
            </a:extLst>
          </p:cNvPr>
          <p:cNvSpPr>
            <a:spLocks noGrp="1"/>
          </p:cNvSpPr>
          <p:nvPr>
            <p:ph type="pic" sz="quarter" idx="21"/>
          </p:nvPr>
        </p:nvSpPr>
        <p:spPr>
          <a:xfrm>
            <a:off x="247650" y="2895561"/>
            <a:ext cx="1301750" cy="1209675"/>
          </a:xfrm>
        </p:spPr>
        <p:txBody>
          <a:bodyPr>
            <a:normAutofit/>
          </a:bodyPr>
          <a:lstStyle>
            <a:lvl1pPr marL="0" indent="0">
              <a:buNone/>
              <a:defRPr sz="1400"/>
            </a:lvl1pPr>
          </a:lstStyle>
          <a:p>
            <a:endParaRPr lang="en-US"/>
          </a:p>
        </p:txBody>
      </p:sp>
      <p:sp>
        <p:nvSpPr>
          <p:cNvPr id="67" name="Picture Placeholder 64">
            <a:extLst>
              <a:ext uri="{FF2B5EF4-FFF2-40B4-BE49-F238E27FC236}">
                <a16:creationId xmlns:a16="http://schemas.microsoft.com/office/drawing/2014/main" id="{DA74221C-6280-29D1-32F8-DD667A55687B}"/>
              </a:ext>
            </a:extLst>
          </p:cNvPr>
          <p:cNvSpPr>
            <a:spLocks noGrp="1"/>
          </p:cNvSpPr>
          <p:nvPr>
            <p:ph type="pic" sz="quarter" idx="22"/>
          </p:nvPr>
        </p:nvSpPr>
        <p:spPr>
          <a:xfrm>
            <a:off x="2549149" y="2895561"/>
            <a:ext cx="1301750" cy="1209675"/>
          </a:xfrm>
        </p:spPr>
        <p:txBody>
          <a:bodyPr>
            <a:normAutofit/>
          </a:bodyPr>
          <a:lstStyle>
            <a:lvl1pPr marL="0" indent="0">
              <a:buNone/>
              <a:defRPr sz="1400"/>
            </a:lvl1pPr>
          </a:lstStyle>
          <a:p>
            <a:endParaRPr lang="en-US"/>
          </a:p>
        </p:txBody>
      </p:sp>
      <p:sp>
        <p:nvSpPr>
          <p:cNvPr id="68" name="Picture Placeholder 64">
            <a:extLst>
              <a:ext uri="{FF2B5EF4-FFF2-40B4-BE49-F238E27FC236}">
                <a16:creationId xmlns:a16="http://schemas.microsoft.com/office/drawing/2014/main" id="{D8E02351-1DE0-465B-FDD7-68A6D1E70D5B}"/>
              </a:ext>
            </a:extLst>
          </p:cNvPr>
          <p:cNvSpPr>
            <a:spLocks noGrp="1"/>
          </p:cNvSpPr>
          <p:nvPr>
            <p:ph type="pic" sz="quarter" idx="23"/>
          </p:nvPr>
        </p:nvSpPr>
        <p:spPr>
          <a:xfrm>
            <a:off x="4873894" y="2895561"/>
            <a:ext cx="1301750" cy="1209675"/>
          </a:xfrm>
        </p:spPr>
        <p:txBody>
          <a:bodyPr>
            <a:normAutofit/>
          </a:bodyPr>
          <a:lstStyle>
            <a:lvl1pPr marL="0" indent="0">
              <a:buNone/>
              <a:defRPr sz="1400"/>
            </a:lvl1pPr>
          </a:lstStyle>
          <a:p>
            <a:endParaRPr lang="en-US"/>
          </a:p>
        </p:txBody>
      </p:sp>
      <p:sp>
        <p:nvSpPr>
          <p:cNvPr id="69" name="Picture Placeholder 64">
            <a:extLst>
              <a:ext uri="{FF2B5EF4-FFF2-40B4-BE49-F238E27FC236}">
                <a16:creationId xmlns:a16="http://schemas.microsoft.com/office/drawing/2014/main" id="{1121D9D9-AB3D-3D90-15E8-9C4407D6AD5F}"/>
              </a:ext>
            </a:extLst>
          </p:cNvPr>
          <p:cNvSpPr>
            <a:spLocks noGrp="1"/>
          </p:cNvSpPr>
          <p:nvPr>
            <p:ph type="pic" sz="quarter" idx="24"/>
          </p:nvPr>
        </p:nvSpPr>
        <p:spPr>
          <a:xfrm>
            <a:off x="7276131" y="2895561"/>
            <a:ext cx="1301750" cy="1209675"/>
          </a:xfrm>
        </p:spPr>
        <p:txBody>
          <a:bodyPr>
            <a:normAutofit/>
          </a:bodyPr>
          <a:lstStyle>
            <a:lvl1pPr marL="0" indent="0">
              <a:buNone/>
              <a:defRPr sz="1400"/>
            </a:lvl1pPr>
          </a:lstStyle>
          <a:p>
            <a:endParaRPr lang="en-US"/>
          </a:p>
        </p:txBody>
      </p:sp>
      <p:sp>
        <p:nvSpPr>
          <p:cNvPr id="70" name="Picture Placeholder 64">
            <a:extLst>
              <a:ext uri="{FF2B5EF4-FFF2-40B4-BE49-F238E27FC236}">
                <a16:creationId xmlns:a16="http://schemas.microsoft.com/office/drawing/2014/main" id="{845644A8-F9E4-7728-BE9E-2498D952653F}"/>
              </a:ext>
            </a:extLst>
          </p:cNvPr>
          <p:cNvSpPr>
            <a:spLocks noGrp="1"/>
          </p:cNvSpPr>
          <p:nvPr>
            <p:ph type="pic" sz="quarter" idx="25"/>
          </p:nvPr>
        </p:nvSpPr>
        <p:spPr>
          <a:xfrm>
            <a:off x="9755860" y="2895561"/>
            <a:ext cx="1301750" cy="1209675"/>
          </a:xfrm>
        </p:spPr>
        <p:txBody>
          <a:bodyPr>
            <a:normAutofit/>
          </a:bodyPr>
          <a:lstStyle>
            <a:lvl1pPr marL="0" indent="0">
              <a:buNone/>
              <a:defRPr sz="1400"/>
            </a:lvl1pPr>
          </a:lstStyle>
          <a:p>
            <a:endParaRPr lang="en-US"/>
          </a:p>
        </p:txBody>
      </p:sp>
      <p:sp>
        <p:nvSpPr>
          <p:cNvPr id="12" name="Slide Number Placeholder 11">
            <a:extLst>
              <a:ext uri="{FF2B5EF4-FFF2-40B4-BE49-F238E27FC236}">
                <a16:creationId xmlns:a16="http://schemas.microsoft.com/office/drawing/2014/main" id="{2B7CC83D-2F08-B968-B454-B0C7B8FE45EC}"/>
              </a:ext>
            </a:extLst>
          </p:cNvPr>
          <p:cNvSpPr>
            <a:spLocks noGrp="1"/>
          </p:cNvSpPr>
          <p:nvPr>
            <p:ph type="sldNum" sz="quarter" idx="28"/>
          </p:nvPr>
        </p:nvSpPr>
        <p:spPr/>
        <p:txBody>
          <a:bodyPr/>
          <a:lstStyle/>
          <a:p>
            <a:fld id="{3EA7053F-35A1-9149-B162-95161A22A0AB}" type="slidenum">
              <a:rPr lang="en-US" smtClean="0"/>
              <a:pPr/>
              <a:t>‹#›</a:t>
            </a:fld>
            <a:endParaRPr lang="en-US"/>
          </a:p>
        </p:txBody>
      </p:sp>
      <p:sp>
        <p:nvSpPr>
          <p:cNvPr id="8" name="Rectangle 7">
            <a:extLst>
              <a:ext uri="{FF2B5EF4-FFF2-40B4-BE49-F238E27FC236}">
                <a16:creationId xmlns:a16="http://schemas.microsoft.com/office/drawing/2014/main" id="{4B1E8340-AF90-7871-C147-0B1A12E85D5C}"/>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1">
            <a:extLst>
              <a:ext uri="{FF2B5EF4-FFF2-40B4-BE49-F238E27FC236}">
                <a16:creationId xmlns:a16="http://schemas.microsoft.com/office/drawing/2014/main" id="{8E56DCCF-CEA0-E4C8-8787-949E4DB11B92}"/>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grpSp>
        <p:nvGrpSpPr>
          <p:cNvPr id="14" name="Group 13">
            <a:extLst>
              <a:ext uri="{FF2B5EF4-FFF2-40B4-BE49-F238E27FC236}">
                <a16:creationId xmlns:a16="http://schemas.microsoft.com/office/drawing/2014/main" id="{0ECD1A90-25E2-08C3-F3E8-DEA98D9D67CF}"/>
              </a:ext>
            </a:extLst>
          </p:cNvPr>
          <p:cNvGrpSpPr/>
          <p:nvPr userDrawn="1"/>
        </p:nvGrpSpPr>
        <p:grpSpPr>
          <a:xfrm>
            <a:off x="7872273" y="291495"/>
            <a:ext cx="4467990" cy="215444"/>
            <a:chOff x="7880739" y="291495"/>
            <a:chExt cx="4467990" cy="215444"/>
          </a:xfrm>
        </p:grpSpPr>
        <p:sp>
          <p:nvSpPr>
            <p:cNvPr id="15" name="TextBox 14">
              <a:extLst>
                <a:ext uri="{FF2B5EF4-FFF2-40B4-BE49-F238E27FC236}">
                  <a16:creationId xmlns:a16="http://schemas.microsoft.com/office/drawing/2014/main" id="{B3309C98-01A5-FE53-DC4E-EA2FF8387A5B}"/>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16" name="TextBox 15">
              <a:extLst>
                <a:ext uri="{FF2B5EF4-FFF2-40B4-BE49-F238E27FC236}">
                  <a16:creationId xmlns:a16="http://schemas.microsoft.com/office/drawing/2014/main" id="{159B55EA-CBF5-0ED7-7AAC-B835030B7E23}"/>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17" name="TextBox 16">
              <a:extLst>
                <a:ext uri="{FF2B5EF4-FFF2-40B4-BE49-F238E27FC236}">
                  <a16:creationId xmlns:a16="http://schemas.microsoft.com/office/drawing/2014/main" id="{E933AB64-34DE-57F5-9457-4291C98BEE23}"/>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18" name="Picture 17" descr="A blue and black triangle&#10;&#10;Description automatically generated">
              <a:extLst>
                <a:ext uri="{FF2B5EF4-FFF2-40B4-BE49-F238E27FC236}">
                  <a16:creationId xmlns:a16="http://schemas.microsoft.com/office/drawing/2014/main" id="{B96D94DA-50EE-DB98-8605-F2F34029E0A3}"/>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19" name="Picture 18" descr="A blue and black triangle&#10;&#10;Description automatically generated">
              <a:extLst>
                <a:ext uri="{FF2B5EF4-FFF2-40B4-BE49-F238E27FC236}">
                  <a16:creationId xmlns:a16="http://schemas.microsoft.com/office/drawing/2014/main" id="{6981E655-A232-CC94-40F0-7469FC342D23}"/>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679662015"/>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Icons Page 1">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45" name="Text Placeholder 18">
            <a:extLst>
              <a:ext uri="{FF2B5EF4-FFF2-40B4-BE49-F238E27FC236}">
                <a16:creationId xmlns:a16="http://schemas.microsoft.com/office/drawing/2014/main" id="{2E31B0FD-9BF4-436B-22F1-0CC41E9B2E88}"/>
              </a:ext>
            </a:extLst>
          </p:cNvPr>
          <p:cNvSpPr>
            <a:spLocks noGrp="1"/>
          </p:cNvSpPr>
          <p:nvPr>
            <p:ph type="body" sz="quarter" idx="13"/>
          </p:nvPr>
        </p:nvSpPr>
        <p:spPr>
          <a:xfrm>
            <a:off x="226882" y="1843102"/>
            <a:ext cx="5287020" cy="624166"/>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46" name="Text Placeholder 18">
            <a:extLst>
              <a:ext uri="{FF2B5EF4-FFF2-40B4-BE49-F238E27FC236}">
                <a16:creationId xmlns:a16="http://schemas.microsoft.com/office/drawing/2014/main" id="{13084A85-1ADF-9026-E59E-32D7901669DB}"/>
              </a:ext>
            </a:extLst>
          </p:cNvPr>
          <p:cNvSpPr>
            <a:spLocks noGrp="1"/>
          </p:cNvSpPr>
          <p:nvPr>
            <p:ph type="body" sz="quarter" idx="14"/>
          </p:nvPr>
        </p:nvSpPr>
        <p:spPr>
          <a:xfrm>
            <a:off x="226882" y="2467268"/>
            <a:ext cx="5287020" cy="3583655"/>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49" name="Text Placeholder 11">
            <a:extLst>
              <a:ext uri="{FF2B5EF4-FFF2-40B4-BE49-F238E27FC236}">
                <a16:creationId xmlns:a16="http://schemas.microsoft.com/office/drawing/2014/main" id="{D8B52129-09CE-6EDE-001F-88B61A11756D}"/>
              </a:ext>
            </a:extLst>
          </p:cNvPr>
          <p:cNvSpPr>
            <a:spLocks noGrp="1"/>
          </p:cNvSpPr>
          <p:nvPr>
            <p:ph type="body" sz="quarter" idx="15"/>
          </p:nvPr>
        </p:nvSpPr>
        <p:spPr>
          <a:xfrm>
            <a:off x="7295337" y="3109251"/>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0" name="Text Placeholder 11">
            <a:extLst>
              <a:ext uri="{FF2B5EF4-FFF2-40B4-BE49-F238E27FC236}">
                <a16:creationId xmlns:a16="http://schemas.microsoft.com/office/drawing/2014/main" id="{4CE8DA8C-6425-BE31-7154-F7A2718BDE9D}"/>
              </a:ext>
            </a:extLst>
          </p:cNvPr>
          <p:cNvSpPr>
            <a:spLocks noGrp="1"/>
          </p:cNvSpPr>
          <p:nvPr>
            <p:ph type="body" sz="quarter" idx="16"/>
          </p:nvPr>
        </p:nvSpPr>
        <p:spPr>
          <a:xfrm>
            <a:off x="7295337" y="3426966"/>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53" name="Text Placeholder 11">
            <a:extLst>
              <a:ext uri="{FF2B5EF4-FFF2-40B4-BE49-F238E27FC236}">
                <a16:creationId xmlns:a16="http://schemas.microsoft.com/office/drawing/2014/main" id="{9DE7353D-1F93-E17F-0ECB-E47D5E147EBC}"/>
              </a:ext>
            </a:extLst>
          </p:cNvPr>
          <p:cNvSpPr>
            <a:spLocks noGrp="1"/>
          </p:cNvSpPr>
          <p:nvPr>
            <p:ph type="body" sz="quarter" idx="17"/>
          </p:nvPr>
        </p:nvSpPr>
        <p:spPr>
          <a:xfrm>
            <a:off x="9651079" y="3109251"/>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64" name="Text Placeholder 11">
            <a:extLst>
              <a:ext uri="{FF2B5EF4-FFF2-40B4-BE49-F238E27FC236}">
                <a16:creationId xmlns:a16="http://schemas.microsoft.com/office/drawing/2014/main" id="{DAF26F16-4FDE-AF14-A7CE-F0B38FE32C33}"/>
              </a:ext>
            </a:extLst>
          </p:cNvPr>
          <p:cNvSpPr>
            <a:spLocks noGrp="1"/>
          </p:cNvSpPr>
          <p:nvPr>
            <p:ph type="body" sz="quarter" idx="18"/>
          </p:nvPr>
        </p:nvSpPr>
        <p:spPr>
          <a:xfrm>
            <a:off x="9651079" y="3426966"/>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74" name="Text Placeholder 11">
            <a:extLst>
              <a:ext uri="{FF2B5EF4-FFF2-40B4-BE49-F238E27FC236}">
                <a16:creationId xmlns:a16="http://schemas.microsoft.com/office/drawing/2014/main" id="{21796A57-08A5-3F38-29AC-A4C950CB6EEA}"/>
              </a:ext>
            </a:extLst>
          </p:cNvPr>
          <p:cNvSpPr>
            <a:spLocks noGrp="1"/>
          </p:cNvSpPr>
          <p:nvPr>
            <p:ph type="body" sz="quarter" idx="19"/>
          </p:nvPr>
        </p:nvSpPr>
        <p:spPr>
          <a:xfrm>
            <a:off x="7295337" y="5459150"/>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75" name="Text Placeholder 11">
            <a:extLst>
              <a:ext uri="{FF2B5EF4-FFF2-40B4-BE49-F238E27FC236}">
                <a16:creationId xmlns:a16="http://schemas.microsoft.com/office/drawing/2014/main" id="{5C9CB888-10E9-B492-C128-2C4E814DCA77}"/>
              </a:ext>
            </a:extLst>
          </p:cNvPr>
          <p:cNvSpPr>
            <a:spLocks noGrp="1"/>
          </p:cNvSpPr>
          <p:nvPr>
            <p:ph type="body" sz="quarter" idx="20"/>
          </p:nvPr>
        </p:nvSpPr>
        <p:spPr>
          <a:xfrm>
            <a:off x="7295337" y="5776865"/>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76" name="Text Placeholder 11">
            <a:extLst>
              <a:ext uri="{FF2B5EF4-FFF2-40B4-BE49-F238E27FC236}">
                <a16:creationId xmlns:a16="http://schemas.microsoft.com/office/drawing/2014/main" id="{9464318F-121F-C519-8B90-0BD8F451F47F}"/>
              </a:ext>
            </a:extLst>
          </p:cNvPr>
          <p:cNvSpPr>
            <a:spLocks noGrp="1"/>
          </p:cNvSpPr>
          <p:nvPr>
            <p:ph type="body" sz="quarter" idx="21"/>
          </p:nvPr>
        </p:nvSpPr>
        <p:spPr>
          <a:xfrm>
            <a:off x="9651079" y="5459150"/>
            <a:ext cx="1927301" cy="274059"/>
          </a:xfrm>
        </p:spPr>
        <p:txBody>
          <a:bodyPr>
            <a:noAutofit/>
          </a:bodyPr>
          <a:lstStyle>
            <a:lvl1pPr marL="0" indent="0">
              <a:buNone/>
              <a:defRPr sz="1000">
                <a:solidFill>
                  <a:schemeClr val="tx1"/>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77" name="Text Placeholder 11">
            <a:extLst>
              <a:ext uri="{FF2B5EF4-FFF2-40B4-BE49-F238E27FC236}">
                <a16:creationId xmlns:a16="http://schemas.microsoft.com/office/drawing/2014/main" id="{78E89481-92EC-6E6A-A7B7-1086AD059A17}"/>
              </a:ext>
            </a:extLst>
          </p:cNvPr>
          <p:cNvSpPr>
            <a:spLocks noGrp="1"/>
          </p:cNvSpPr>
          <p:nvPr>
            <p:ph type="body" sz="quarter" idx="22"/>
          </p:nvPr>
        </p:nvSpPr>
        <p:spPr>
          <a:xfrm>
            <a:off x="9651079" y="5776865"/>
            <a:ext cx="1927301" cy="274059"/>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83" name="Picture Placeholder 78">
            <a:extLst>
              <a:ext uri="{FF2B5EF4-FFF2-40B4-BE49-F238E27FC236}">
                <a16:creationId xmlns:a16="http://schemas.microsoft.com/office/drawing/2014/main" id="{09476F5B-8853-CDC9-B3D7-E7D1E068F5ED}"/>
              </a:ext>
            </a:extLst>
          </p:cNvPr>
          <p:cNvSpPr>
            <a:spLocks noGrp="1"/>
          </p:cNvSpPr>
          <p:nvPr>
            <p:ph type="pic" sz="quarter" idx="23"/>
          </p:nvPr>
        </p:nvSpPr>
        <p:spPr>
          <a:xfrm>
            <a:off x="7294563" y="1843102"/>
            <a:ext cx="1198562" cy="1119188"/>
          </a:xfrm>
        </p:spPr>
        <p:txBody>
          <a:bodyPr>
            <a:normAutofit/>
          </a:bodyPr>
          <a:lstStyle>
            <a:lvl1pPr marL="0" indent="0">
              <a:buNone/>
              <a:defRPr sz="1400">
                <a:solidFill>
                  <a:schemeClr val="tx1"/>
                </a:solidFill>
              </a:defRPr>
            </a:lvl1pPr>
          </a:lstStyle>
          <a:p>
            <a:endParaRPr lang="en-US"/>
          </a:p>
        </p:txBody>
      </p:sp>
      <p:sp>
        <p:nvSpPr>
          <p:cNvPr id="84" name="Picture Placeholder 78">
            <a:extLst>
              <a:ext uri="{FF2B5EF4-FFF2-40B4-BE49-F238E27FC236}">
                <a16:creationId xmlns:a16="http://schemas.microsoft.com/office/drawing/2014/main" id="{68DFE38F-6EC8-67BF-9CE8-61977E9DFB30}"/>
              </a:ext>
            </a:extLst>
          </p:cNvPr>
          <p:cNvSpPr>
            <a:spLocks noGrp="1"/>
          </p:cNvSpPr>
          <p:nvPr>
            <p:ph type="pic" sz="quarter" idx="24"/>
          </p:nvPr>
        </p:nvSpPr>
        <p:spPr>
          <a:xfrm>
            <a:off x="9627058" y="1843102"/>
            <a:ext cx="1198562" cy="1119188"/>
          </a:xfrm>
        </p:spPr>
        <p:txBody>
          <a:bodyPr>
            <a:normAutofit/>
          </a:bodyPr>
          <a:lstStyle>
            <a:lvl1pPr marL="0" indent="0">
              <a:buNone/>
              <a:defRPr sz="1400">
                <a:solidFill>
                  <a:schemeClr val="tx1"/>
                </a:solidFill>
              </a:defRPr>
            </a:lvl1pPr>
          </a:lstStyle>
          <a:p>
            <a:endParaRPr lang="en-US"/>
          </a:p>
        </p:txBody>
      </p:sp>
      <p:sp>
        <p:nvSpPr>
          <p:cNvPr id="85" name="Picture Placeholder 78">
            <a:extLst>
              <a:ext uri="{FF2B5EF4-FFF2-40B4-BE49-F238E27FC236}">
                <a16:creationId xmlns:a16="http://schemas.microsoft.com/office/drawing/2014/main" id="{DCB72FC5-C40A-A0C8-86D8-C14099A0FDBD}"/>
              </a:ext>
            </a:extLst>
          </p:cNvPr>
          <p:cNvSpPr>
            <a:spLocks noGrp="1"/>
          </p:cNvSpPr>
          <p:nvPr>
            <p:ph type="pic" sz="quarter" idx="25"/>
          </p:nvPr>
        </p:nvSpPr>
        <p:spPr>
          <a:xfrm>
            <a:off x="7294563" y="4223997"/>
            <a:ext cx="1198562" cy="1119188"/>
          </a:xfrm>
        </p:spPr>
        <p:txBody>
          <a:bodyPr>
            <a:normAutofit/>
          </a:bodyPr>
          <a:lstStyle>
            <a:lvl1pPr marL="0" indent="0">
              <a:buNone/>
              <a:defRPr sz="1400">
                <a:solidFill>
                  <a:schemeClr val="tx1"/>
                </a:solidFill>
              </a:defRPr>
            </a:lvl1pPr>
          </a:lstStyle>
          <a:p>
            <a:endParaRPr lang="en-US"/>
          </a:p>
        </p:txBody>
      </p:sp>
      <p:sp>
        <p:nvSpPr>
          <p:cNvPr id="86" name="Picture Placeholder 78">
            <a:extLst>
              <a:ext uri="{FF2B5EF4-FFF2-40B4-BE49-F238E27FC236}">
                <a16:creationId xmlns:a16="http://schemas.microsoft.com/office/drawing/2014/main" id="{5B1EB473-1E57-8527-A588-5A3871171BEC}"/>
              </a:ext>
            </a:extLst>
          </p:cNvPr>
          <p:cNvSpPr>
            <a:spLocks noGrp="1"/>
          </p:cNvSpPr>
          <p:nvPr>
            <p:ph type="pic" sz="quarter" idx="26"/>
          </p:nvPr>
        </p:nvSpPr>
        <p:spPr>
          <a:xfrm>
            <a:off x="9627058" y="4223997"/>
            <a:ext cx="1198562" cy="1119188"/>
          </a:xfrm>
        </p:spPr>
        <p:txBody>
          <a:bodyPr>
            <a:normAutofit/>
          </a:bodyPr>
          <a:lstStyle>
            <a:lvl1pPr marL="0" indent="0">
              <a:buNone/>
              <a:defRPr sz="1400">
                <a:solidFill>
                  <a:schemeClr val="tx1"/>
                </a:solidFill>
              </a:defRPr>
            </a:lvl1pPr>
          </a:lstStyle>
          <a:p>
            <a:endParaRPr lang="en-US"/>
          </a:p>
        </p:txBody>
      </p:sp>
      <p:sp>
        <p:nvSpPr>
          <p:cNvPr id="9" name="Slide Number Placeholder 8">
            <a:extLst>
              <a:ext uri="{FF2B5EF4-FFF2-40B4-BE49-F238E27FC236}">
                <a16:creationId xmlns:a16="http://schemas.microsoft.com/office/drawing/2014/main" id="{C532C716-2181-BB9C-984C-08B852DA98BC}"/>
              </a:ext>
            </a:extLst>
          </p:cNvPr>
          <p:cNvSpPr>
            <a:spLocks noGrp="1"/>
          </p:cNvSpPr>
          <p:nvPr>
            <p:ph type="sldNum" sz="quarter" idx="28"/>
          </p:nvPr>
        </p:nvSpPr>
        <p:spPr/>
        <p:txBody>
          <a:bodyPr/>
          <a:lstStyle/>
          <a:p>
            <a:fld id="{3EA7053F-35A1-9149-B162-95161A22A0AB}" type="slidenum">
              <a:rPr lang="en-US" smtClean="0"/>
              <a:pPr/>
              <a:t>‹#›</a:t>
            </a:fld>
            <a:endParaRPr lang="en-US"/>
          </a:p>
        </p:txBody>
      </p:sp>
      <p:sp>
        <p:nvSpPr>
          <p:cNvPr id="8" name="Rectangle 7">
            <a:extLst>
              <a:ext uri="{FF2B5EF4-FFF2-40B4-BE49-F238E27FC236}">
                <a16:creationId xmlns:a16="http://schemas.microsoft.com/office/drawing/2014/main" id="{D2E8F2C6-AF52-774A-4724-84FFF57DE95B}"/>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191064A8-910A-C925-7338-D02C29D9D80D}"/>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grpSp>
        <p:nvGrpSpPr>
          <p:cNvPr id="12" name="Group 11">
            <a:extLst>
              <a:ext uri="{FF2B5EF4-FFF2-40B4-BE49-F238E27FC236}">
                <a16:creationId xmlns:a16="http://schemas.microsoft.com/office/drawing/2014/main" id="{28D81588-44C6-3594-2E69-F041460E4CC2}"/>
              </a:ext>
            </a:extLst>
          </p:cNvPr>
          <p:cNvGrpSpPr/>
          <p:nvPr userDrawn="1"/>
        </p:nvGrpSpPr>
        <p:grpSpPr>
          <a:xfrm>
            <a:off x="7872273" y="291495"/>
            <a:ext cx="4467990" cy="215444"/>
            <a:chOff x="7880739" y="291495"/>
            <a:chExt cx="4467990" cy="215444"/>
          </a:xfrm>
        </p:grpSpPr>
        <p:sp>
          <p:nvSpPr>
            <p:cNvPr id="13" name="TextBox 12">
              <a:extLst>
                <a:ext uri="{FF2B5EF4-FFF2-40B4-BE49-F238E27FC236}">
                  <a16:creationId xmlns:a16="http://schemas.microsoft.com/office/drawing/2014/main" id="{459906B6-2885-84FB-31C3-D0704A9549C8}"/>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14" name="TextBox 13">
              <a:extLst>
                <a:ext uri="{FF2B5EF4-FFF2-40B4-BE49-F238E27FC236}">
                  <a16:creationId xmlns:a16="http://schemas.microsoft.com/office/drawing/2014/main" id="{F55A22D4-185E-ED88-0CDD-659DFCD8E6B4}"/>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15" name="TextBox 14">
              <a:extLst>
                <a:ext uri="{FF2B5EF4-FFF2-40B4-BE49-F238E27FC236}">
                  <a16:creationId xmlns:a16="http://schemas.microsoft.com/office/drawing/2014/main" id="{B358C57D-0CFC-14B1-517F-C6A3E3C4C5E3}"/>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16" name="Picture 15" descr="A blue and black triangle&#10;&#10;Description automatically generated">
              <a:extLst>
                <a:ext uri="{FF2B5EF4-FFF2-40B4-BE49-F238E27FC236}">
                  <a16:creationId xmlns:a16="http://schemas.microsoft.com/office/drawing/2014/main" id="{00424D38-165A-5B7D-FAC5-15919C70BD8D}"/>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17" name="Picture 16" descr="A blue and black triangle&#10;&#10;Description automatically generated">
              <a:extLst>
                <a:ext uri="{FF2B5EF4-FFF2-40B4-BE49-F238E27FC236}">
                  <a16:creationId xmlns:a16="http://schemas.microsoft.com/office/drawing/2014/main" id="{DEBD7D59-81DB-0762-3CA8-3FC4B82143D6}"/>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108069515"/>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with Bullets 1 with Blue Bar">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0A14E1-E811-BE03-FD13-83692AEE7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962" y="296864"/>
            <a:ext cx="1115703" cy="164900"/>
          </a:xfrm>
          <a:prstGeom prst="rect">
            <a:avLst/>
          </a:prstGeom>
        </p:spPr>
      </p:pic>
      <p:sp>
        <p:nvSpPr>
          <p:cNvPr id="44" name="Text Placeholder 18">
            <a:extLst>
              <a:ext uri="{FF2B5EF4-FFF2-40B4-BE49-F238E27FC236}">
                <a16:creationId xmlns:a16="http://schemas.microsoft.com/office/drawing/2014/main" id="{B08608CB-B22E-5C82-77BF-2B46F814B472}"/>
              </a:ext>
            </a:extLst>
          </p:cNvPr>
          <p:cNvSpPr>
            <a:spLocks noGrp="1"/>
          </p:cNvSpPr>
          <p:nvPr>
            <p:ph type="body" sz="quarter" idx="12"/>
          </p:nvPr>
        </p:nvSpPr>
        <p:spPr>
          <a:xfrm>
            <a:off x="226882" y="2142255"/>
            <a:ext cx="5287020" cy="1646043"/>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2" name="Text Placeholder 18">
            <a:extLst>
              <a:ext uri="{FF2B5EF4-FFF2-40B4-BE49-F238E27FC236}">
                <a16:creationId xmlns:a16="http://schemas.microsoft.com/office/drawing/2014/main" id="{3DF456F8-D0F8-F9BA-462F-B6CAA94FB76D}"/>
              </a:ext>
            </a:extLst>
          </p:cNvPr>
          <p:cNvSpPr>
            <a:spLocks noGrp="1"/>
          </p:cNvSpPr>
          <p:nvPr>
            <p:ph type="body" sz="quarter" idx="15"/>
          </p:nvPr>
        </p:nvSpPr>
        <p:spPr>
          <a:xfrm>
            <a:off x="226882" y="1771413"/>
            <a:ext cx="5287020" cy="292572"/>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12" name="Slide Number Placeholder 11">
            <a:extLst>
              <a:ext uri="{FF2B5EF4-FFF2-40B4-BE49-F238E27FC236}">
                <a16:creationId xmlns:a16="http://schemas.microsoft.com/office/drawing/2014/main" id="{F7AB5B6D-1951-A9A8-B568-CEC5B4C10E35}"/>
              </a:ext>
            </a:extLst>
          </p:cNvPr>
          <p:cNvSpPr>
            <a:spLocks noGrp="1"/>
          </p:cNvSpPr>
          <p:nvPr>
            <p:ph type="sldNum" sz="quarter" idx="19"/>
          </p:nvPr>
        </p:nvSpPr>
        <p:spPr/>
        <p:txBody>
          <a:bodyPr/>
          <a:lstStyle/>
          <a:p>
            <a:fld id="{3EA7053F-35A1-9149-B162-95161A22A0AB}" type="slidenum">
              <a:rPr lang="en-US" smtClean="0"/>
              <a:pPr/>
              <a:t>‹#›</a:t>
            </a:fld>
            <a:endParaRPr lang="en-US"/>
          </a:p>
        </p:txBody>
      </p:sp>
      <p:sp>
        <p:nvSpPr>
          <p:cNvPr id="15" name="Rectangle 14">
            <a:extLst>
              <a:ext uri="{FF2B5EF4-FFF2-40B4-BE49-F238E27FC236}">
                <a16:creationId xmlns:a16="http://schemas.microsoft.com/office/drawing/2014/main" id="{314ED04F-6F36-5BA2-B21B-460175843009}"/>
              </a:ext>
            </a:extLst>
          </p:cNvPr>
          <p:cNvSpPr/>
          <p:nvPr userDrawn="1"/>
        </p:nvSpPr>
        <p:spPr>
          <a:xfrm>
            <a:off x="0" y="636487"/>
            <a:ext cx="12191999" cy="7652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1">
            <a:extLst>
              <a:ext uri="{FF2B5EF4-FFF2-40B4-BE49-F238E27FC236}">
                <a16:creationId xmlns:a16="http://schemas.microsoft.com/office/drawing/2014/main" id="{4B7A8CA1-BFE0-8A1D-98D7-3949CDBA174D}"/>
              </a:ext>
            </a:extLst>
          </p:cNvPr>
          <p:cNvSpPr>
            <a:spLocks noGrp="1"/>
          </p:cNvSpPr>
          <p:nvPr>
            <p:ph type="body" sz="quarter" idx="32"/>
          </p:nvPr>
        </p:nvSpPr>
        <p:spPr>
          <a:xfrm>
            <a:off x="247506" y="815215"/>
            <a:ext cx="11691548" cy="348913"/>
          </a:xfrm>
        </p:spPr>
        <p:txBody>
          <a:bodyPr>
            <a:noAutofit/>
          </a:bodyPr>
          <a:lstStyle>
            <a:lvl1pPr marL="0" indent="0" algn="l">
              <a:buNone/>
              <a:defRPr sz="2400">
                <a:solidFill>
                  <a:schemeClr val="bg1"/>
                </a:solidFill>
                <a:latin typeface="IBM Plex Serif Light" panose="02060403050406000203" pitchFamily="18" charset="77"/>
              </a:defRPr>
            </a:lvl1pPr>
            <a:lvl2pPr marL="457200" indent="0">
              <a:buNone/>
              <a:defRPr sz="2400">
                <a:latin typeface="IBM Plex Serif Light" panose="02060403050406000203" pitchFamily="18" charset="77"/>
              </a:defRPr>
            </a:lvl2pPr>
            <a:lvl3pPr marL="914400" indent="0">
              <a:buNone/>
              <a:defRPr sz="2400">
                <a:latin typeface="IBM Plex Serif Light" panose="02060403050406000203" pitchFamily="18" charset="77"/>
              </a:defRPr>
            </a:lvl3pPr>
            <a:lvl4pPr marL="1371600" indent="0">
              <a:buNone/>
              <a:defRPr sz="2400">
                <a:latin typeface="IBM Plex Serif Light" panose="02060403050406000203" pitchFamily="18" charset="77"/>
              </a:defRPr>
            </a:lvl4pPr>
            <a:lvl5pPr marL="1828800" indent="0">
              <a:buNone/>
              <a:defRPr sz="2400">
                <a:latin typeface="IBM Plex Serif Light" panose="02060403050406000203" pitchFamily="18" charset="77"/>
              </a:defRPr>
            </a:lvl5pPr>
          </a:lstStyle>
          <a:p>
            <a:pPr lvl="0"/>
            <a:r>
              <a:rPr lang="en-GB"/>
              <a:t>Click to edit Master text styles</a:t>
            </a:r>
          </a:p>
        </p:txBody>
      </p:sp>
      <p:sp>
        <p:nvSpPr>
          <p:cNvPr id="17" name="Text Placeholder 18">
            <a:extLst>
              <a:ext uri="{FF2B5EF4-FFF2-40B4-BE49-F238E27FC236}">
                <a16:creationId xmlns:a16="http://schemas.microsoft.com/office/drawing/2014/main" id="{2F232C22-01D2-232D-D9A3-E5E2C2B154E0}"/>
              </a:ext>
            </a:extLst>
          </p:cNvPr>
          <p:cNvSpPr>
            <a:spLocks noGrp="1"/>
          </p:cNvSpPr>
          <p:nvPr>
            <p:ph type="body" sz="quarter" idx="33"/>
          </p:nvPr>
        </p:nvSpPr>
        <p:spPr>
          <a:xfrm>
            <a:off x="6653082" y="2142255"/>
            <a:ext cx="5287020" cy="1646043"/>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18" name="Text Placeholder 18">
            <a:extLst>
              <a:ext uri="{FF2B5EF4-FFF2-40B4-BE49-F238E27FC236}">
                <a16:creationId xmlns:a16="http://schemas.microsoft.com/office/drawing/2014/main" id="{29529DCF-AE38-12A5-4E5C-E84C0DF527C9}"/>
              </a:ext>
            </a:extLst>
          </p:cNvPr>
          <p:cNvSpPr>
            <a:spLocks noGrp="1"/>
          </p:cNvSpPr>
          <p:nvPr>
            <p:ph type="body" sz="quarter" idx="34"/>
          </p:nvPr>
        </p:nvSpPr>
        <p:spPr>
          <a:xfrm>
            <a:off x="6653082" y="1771413"/>
            <a:ext cx="5287020" cy="292572"/>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19" name="Text Placeholder 18">
            <a:extLst>
              <a:ext uri="{FF2B5EF4-FFF2-40B4-BE49-F238E27FC236}">
                <a16:creationId xmlns:a16="http://schemas.microsoft.com/office/drawing/2014/main" id="{99E36ADB-7E8B-5444-DDAD-4040E2C3E141}"/>
              </a:ext>
            </a:extLst>
          </p:cNvPr>
          <p:cNvSpPr>
            <a:spLocks noGrp="1"/>
          </p:cNvSpPr>
          <p:nvPr>
            <p:ph type="body" sz="quarter" idx="35"/>
          </p:nvPr>
        </p:nvSpPr>
        <p:spPr>
          <a:xfrm>
            <a:off x="226882" y="4292788"/>
            <a:ext cx="5287020" cy="1646043"/>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20" name="Text Placeholder 18">
            <a:extLst>
              <a:ext uri="{FF2B5EF4-FFF2-40B4-BE49-F238E27FC236}">
                <a16:creationId xmlns:a16="http://schemas.microsoft.com/office/drawing/2014/main" id="{2B9C819C-D512-C853-777F-D0C07C4777D3}"/>
              </a:ext>
            </a:extLst>
          </p:cNvPr>
          <p:cNvSpPr>
            <a:spLocks noGrp="1"/>
          </p:cNvSpPr>
          <p:nvPr>
            <p:ph type="body" sz="quarter" idx="36"/>
          </p:nvPr>
        </p:nvSpPr>
        <p:spPr>
          <a:xfrm>
            <a:off x="226882" y="3921946"/>
            <a:ext cx="5287020" cy="292572"/>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21" name="Text Placeholder 18">
            <a:extLst>
              <a:ext uri="{FF2B5EF4-FFF2-40B4-BE49-F238E27FC236}">
                <a16:creationId xmlns:a16="http://schemas.microsoft.com/office/drawing/2014/main" id="{144FD021-F793-C301-E844-66CC3A9DF464}"/>
              </a:ext>
            </a:extLst>
          </p:cNvPr>
          <p:cNvSpPr>
            <a:spLocks noGrp="1"/>
          </p:cNvSpPr>
          <p:nvPr>
            <p:ph type="body" sz="quarter" idx="37"/>
          </p:nvPr>
        </p:nvSpPr>
        <p:spPr>
          <a:xfrm>
            <a:off x="6653082" y="4292788"/>
            <a:ext cx="5287020" cy="1646043"/>
          </a:xfrm>
        </p:spPr>
        <p:txBody>
          <a:bodyPr>
            <a:noAutofit/>
          </a:bodyPr>
          <a:lstStyle>
            <a:lvl1pPr marL="0" indent="0">
              <a:buNone/>
              <a:defRPr sz="1000">
                <a:solidFill>
                  <a:schemeClr val="tx2"/>
                </a:solidFill>
                <a:latin typeface="IBM Plex Sans" panose="020B0503050203000203" pitchFamily="34"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sp>
        <p:nvSpPr>
          <p:cNvPr id="22" name="Text Placeholder 18">
            <a:extLst>
              <a:ext uri="{FF2B5EF4-FFF2-40B4-BE49-F238E27FC236}">
                <a16:creationId xmlns:a16="http://schemas.microsoft.com/office/drawing/2014/main" id="{73F5E1FD-DEBE-86E8-3979-07D559082E08}"/>
              </a:ext>
            </a:extLst>
          </p:cNvPr>
          <p:cNvSpPr>
            <a:spLocks noGrp="1"/>
          </p:cNvSpPr>
          <p:nvPr>
            <p:ph type="body" sz="quarter" idx="38"/>
          </p:nvPr>
        </p:nvSpPr>
        <p:spPr>
          <a:xfrm>
            <a:off x="6653082" y="3921946"/>
            <a:ext cx="5287020" cy="292572"/>
          </a:xfrm>
        </p:spPr>
        <p:txBody>
          <a:bodyPr>
            <a:noAutofit/>
          </a:bodyPr>
          <a:lstStyle>
            <a:lvl1pPr marL="0" indent="0">
              <a:buNone/>
              <a:defRPr sz="1200" b="1">
                <a:solidFill>
                  <a:schemeClr val="tx1"/>
                </a:solidFill>
                <a:latin typeface="IBM Plex Serif Light" panose="02060403050406000203" pitchFamily="18" charset="77"/>
              </a:defRPr>
            </a:lvl1pPr>
            <a:lvl2pPr marL="457200" indent="0">
              <a:buNone/>
              <a:defRPr sz="2400">
                <a:latin typeface="IBM Plex Serif" panose="02060503050406000203" pitchFamily="18" charset="77"/>
              </a:defRPr>
            </a:lvl2pPr>
            <a:lvl3pPr marL="914400" indent="0">
              <a:buNone/>
              <a:defRPr sz="2400">
                <a:latin typeface="IBM Plex Serif" panose="02060503050406000203" pitchFamily="18" charset="77"/>
              </a:defRPr>
            </a:lvl3pPr>
            <a:lvl4pPr marL="1371600" indent="0">
              <a:buNone/>
              <a:defRPr sz="2400">
                <a:latin typeface="IBM Plex Serif" panose="02060503050406000203" pitchFamily="18" charset="77"/>
              </a:defRPr>
            </a:lvl4pPr>
            <a:lvl5pPr marL="1828800" indent="0">
              <a:buNone/>
              <a:defRPr sz="2400">
                <a:latin typeface="IBM Plex Serif" panose="02060503050406000203" pitchFamily="18" charset="77"/>
              </a:defRPr>
            </a:lvl5pPr>
          </a:lstStyle>
          <a:p>
            <a:pPr lvl="0"/>
            <a:r>
              <a:rPr lang="en-GB"/>
              <a:t>Click to edit Master text styles</a:t>
            </a:r>
          </a:p>
        </p:txBody>
      </p:sp>
      <p:grpSp>
        <p:nvGrpSpPr>
          <p:cNvPr id="23" name="Group 22">
            <a:extLst>
              <a:ext uri="{FF2B5EF4-FFF2-40B4-BE49-F238E27FC236}">
                <a16:creationId xmlns:a16="http://schemas.microsoft.com/office/drawing/2014/main" id="{7F29E73C-0CEA-37E4-32AB-281261564B9B}"/>
              </a:ext>
            </a:extLst>
          </p:cNvPr>
          <p:cNvGrpSpPr/>
          <p:nvPr userDrawn="1"/>
        </p:nvGrpSpPr>
        <p:grpSpPr>
          <a:xfrm>
            <a:off x="7872273" y="291495"/>
            <a:ext cx="4467990" cy="215444"/>
            <a:chOff x="7880739" y="291495"/>
            <a:chExt cx="4467990" cy="215444"/>
          </a:xfrm>
        </p:grpSpPr>
        <p:sp>
          <p:nvSpPr>
            <p:cNvPr id="24" name="TextBox 23">
              <a:extLst>
                <a:ext uri="{FF2B5EF4-FFF2-40B4-BE49-F238E27FC236}">
                  <a16:creationId xmlns:a16="http://schemas.microsoft.com/office/drawing/2014/main" id="{ADA62EA9-7C82-CDC7-1C0A-113045A23BA5}"/>
                </a:ext>
              </a:extLst>
            </p:cNvPr>
            <p:cNvSpPr txBox="1"/>
            <p:nvPr userDrawn="1"/>
          </p:nvSpPr>
          <p:spPr>
            <a:xfrm>
              <a:off x="78807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Everyday Excellence</a:t>
              </a:r>
            </a:p>
          </p:txBody>
        </p:sp>
        <p:sp>
          <p:nvSpPr>
            <p:cNvPr id="25" name="TextBox 24">
              <a:extLst>
                <a:ext uri="{FF2B5EF4-FFF2-40B4-BE49-F238E27FC236}">
                  <a16:creationId xmlns:a16="http://schemas.microsoft.com/office/drawing/2014/main" id="{99A19FC3-EB52-CFA6-55E1-CEFB4945885A}"/>
                </a:ext>
              </a:extLst>
            </p:cNvPr>
            <p:cNvSpPr txBox="1"/>
            <p:nvPr userDrawn="1"/>
          </p:nvSpPr>
          <p:spPr>
            <a:xfrm>
              <a:off x="9290439"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Outstanding Experiences</a:t>
              </a:r>
            </a:p>
          </p:txBody>
        </p:sp>
        <p:sp>
          <p:nvSpPr>
            <p:cNvPr id="26" name="TextBox 25">
              <a:extLst>
                <a:ext uri="{FF2B5EF4-FFF2-40B4-BE49-F238E27FC236}">
                  <a16:creationId xmlns:a16="http://schemas.microsoft.com/office/drawing/2014/main" id="{30561652-E795-EB49-C9A9-B78BA148628C}"/>
                </a:ext>
              </a:extLst>
            </p:cNvPr>
            <p:cNvSpPr txBox="1"/>
            <p:nvPr userDrawn="1"/>
          </p:nvSpPr>
          <p:spPr>
            <a:xfrm>
              <a:off x="10925564" y="291495"/>
              <a:ext cx="1423165" cy="215444"/>
            </a:xfrm>
            <a:prstGeom prst="rect">
              <a:avLst/>
            </a:prstGeom>
            <a:noFill/>
          </p:spPr>
          <p:txBody>
            <a:bodyPr wrap="square" rtlCol="0">
              <a:spAutoFit/>
            </a:bodyPr>
            <a:lstStyle/>
            <a:p>
              <a:r>
                <a:rPr lang="en-US" sz="800">
                  <a:solidFill>
                    <a:schemeClr val="tx1"/>
                  </a:solidFill>
                  <a:latin typeface="IBM Plex Serif" panose="02060503050406000203" pitchFamily="18" charset="77"/>
                </a:rPr>
                <a:t>Everlasting Impact</a:t>
              </a:r>
            </a:p>
          </p:txBody>
        </p:sp>
        <p:pic>
          <p:nvPicPr>
            <p:cNvPr id="27" name="Picture 26" descr="A blue and black triangle&#10;&#10;Description automatically generated">
              <a:extLst>
                <a:ext uri="{FF2B5EF4-FFF2-40B4-BE49-F238E27FC236}">
                  <a16:creationId xmlns:a16="http://schemas.microsoft.com/office/drawing/2014/main" id="{1BC9A459-6580-313B-C983-7B4B2D4DE6A3}"/>
                </a:ext>
              </a:extLst>
            </p:cNvPr>
            <p:cNvPicPr>
              <a:picLocks noChangeAspect="1"/>
            </p:cNvPicPr>
            <p:nvPr userDrawn="1"/>
          </p:nvPicPr>
          <p:blipFill>
            <a:blip r:embed="rId4"/>
            <a:stretch>
              <a:fillRect/>
            </a:stretch>
          </p:blipFill>
          <p:spPr>
            <a:xfrm>
              <a:off x="8998168" y="359572"/>
              <a:ext cx="344961" cy="78400"/>
            </a:xfrm>
            <a:prstGeom prst="rect">
              <a:avLst/>
            </a:prstGeom>
          </p:spPr>
        </p:pic>
        <p:pic>
          <p:nvPicPr>
            <p:cNvPr id="28" name="Picture 27" descr="A blue and black triangle&#10;&#10;Description automatically generated">
              <a:extLst>
                <a:ext uri="{FF2B5EF4-FFF2-40B4-BE49-F238E27FC236}">
                  <a16:creationId xmlns:a16="http://schemas.microsoft.com/office/drawing/2014/main" id="{61047A9A-3954-344F-4A7D-2DE9407FDA58}"/>
                </a:ext>
              </a:extLst>
            </p:cNvPr>
            <p:cNvPicPr>
              <a:picLocks noChangeAspect="1"/>
            </p:cNvPicPr>
            <p:nvPr userDrawn="1"/>
          </p:nvPicPr>
          <p:blipFill>
            <a:blip r:embed="rId4"/>
            <a:stretch>
              <a:fillRect/>
            </a:stretch>
          </p:blipFill>
          <p:spPr>
            <a:xfrm>
              <a:off x="10630118" y="359572"/>
              <a:ext cx="344961" cy="78400"/>
            </a:xfrm>
            <a:prstGeom prst="rect">
              <a:avLst/>
            </a:prstGeom>
          </p:spPr>
        </p:pic>
      </p:grpSp>
    </p:spTree>
    <p:extLst>
      <p:ext uri="{BB962C8B-B14F-4D97-AF65-F5344CB8AC3E}">
        <p14:creationId xmlns:p14="http://schemas.microsoft.com/office/powerpoint/2010/main" val="3107266775"/>
      </p:ext>
    </p:extLst>
  </p:cSld>
  <p:clrMapOvr>
    <a:masterClrMapping/>
  </p:clrMapOvr>
  <p:extLst>
    <p:ext uri="{DCECCB84-F9BA-43D5-87BE-67443E8EF086}">
      <p15:sldGuideLst xmlns:p15="http://schemas.microsoft.com/office/powerpoint/2012/main">
        <p15:guide id="1" pos="211" userDrawn="1">
          <p15:clr>
            <a:srgbClr val="FBAE40"/>
          </p15:clr>
        </p15:guide>
        <p15:guide id="2" pos="7469" userDrawn="1">
          <p15:clr>
            <a:srgbClr val="FBAE40"/>
          </p15:clr>
        </p15:guide>
        <p15:guide id="3" orient="horz" pos="187" userDrawn="1">
          <p15:clr>
            <a:srgbClr val="FBAE40"/>
          </p15:clr>
        </p15:guide>
        <p15:guide id="4" orient="horz" pos="4133"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194000" y="7965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Clr>
                <a:srgbClr val="5A6F71"/>
              </a:buClr>
              <a:buSzPts val="2800"/>
              <a:buNone/>
              <a:defRPr>
                <a:solidFill>
                  <a:srgbClr val="5A6F71"/>
                </a:solidFill>
              </a:defRPr>
            </a:lvl1pPr>
            <a:lvl2pPr lvl="1">
              <a:spcBef>
                <a:spcPts val="0"/>
              </a:spcBef>
              <a:spcAft>
                <a:spcPts val="0"/>
              </a:spcAft>
              <a:buClr>
                <a:srgbClr val="5A6F71"/>
              </a:buClr>
              <a:buSzPts val="2800"/>
              <a:buNone/>
              <a:defRPr>
                <a:solidFill>
                  <a:srgbClr val="5A6F71"/>
                </a:solidFill>
              </a:defRPr>
            </a:lvl2pPr>
            <a:lvl3pPr lvl="2">
              <a:spcBef>
                <a:spcPts val="0"/>
              </a:spcBef>
              <a:spcAft>
                <a:spcPts val="0"/>
              </a:spcAft>
              <a:buClr>
                <a:srgbClr val="5A6F71"/>
              </a:buClr>
              <a:buSzPts val="2800"/>
              <a:buNone/>
              <a:defRPr>
                <a:solidFill>
                  <a:srgbClr val="5A6F71"/>
                </a:solidFill>
              </a:defRPr>
            </a:lvl3pPr>
            <a:lvl4pPr lvl="3">
              <a:spcBef>
                <a:spcPts val="0"/>
              </a:spcBef>
              <a:spcAft>
                <a:spcPts val="0"/>
              </a:spcAft>
              <a:buClr>
                <a:srgbClr val="5A6F71"/>
              </a:buClr>
              <a:buSzPts val="2800"/>
              <a:buNone/>
              <a:defRPr>
                <a:solidFill>
                  <a:srgbClr val="5A6F71"/>
                </a:solidFill>
              </a:defRPr>
            </a:lvl4pPr>
            <a:lvl5pPr lvl="4">
              <a:spcBef>
                <a:spcPts val="0"/>
              </a:spcBef>
              <a:spcAft>
                <a:spcPts val="0"/>
              </a:spcAft>
              <a:buClr>
                <a:srgbClr val="5A6F71"/>
              </a:buClr>
              <a:buSzPts val="2800"/>
              <a:buNone/>
              <a:defRPr>
                <a:solidFill>
                  <a:srgbClr val="5A6F71"/>
                </a:solidFill>
              </a:defRPr>
            </a:lvl5pPr>
            <a:lvl6pPr lvl="5">
              <a:spcBef>
                <a:spcPts val="0"/>
              </a:spcBef>
              <a:spcAft>
                <a:spcPts val="0"/>
              </a:spcAft>
              <a:buClr>
                <a:srgbClr val="5A6F71"/>
              </a:buClr>
              <a:buSzPts val="2800"/>
              <a:buNone/>
              <a:defRPr>
                <a:solidFill>
                  <a:srgbClr val="5A6F71"/>
                </a:solidFill>
              </a:defRPr>
            </a:lvl6pPr>
            <a:lvl7pPr lvl="6">
              <a:spcBef>
                <a:spcPts val="0"/>
              </a:spcBef>
              <a:spcAft>
                <a:spcPts val="0"/>
              </a:spcAft>
              <a:buClr>
                <a:srgbClr val="5A6F71"/>
              </a:buClr>
              <a:buSzPts val="2800"/>
              <a:buNone/>
              <a:defRPr>
                <a:solidFill>
                  <a:srgbClr val="5A6F71"/>
                </a:solidFill>
              </a:defRPr>
            </a:lvl7pPr>
            <a:lvl8pPr lvl="7">
              <a:spcBef>
                <a:spcPts val="0"/>
              </a:spcBef>
              <a:spcAft>
                <a:spcPts val="0"/>
              </a:spcAft>
              <a:buClr>
                <a:srgbClr val="5A6F71"/>
              </a:buClr>
              <a:buSzPts val="2800"/>
              <a:buNone/>
              <a:defRPr>
                <a:solidFill>
                  <a:srgbClr val="5A6F71"/>
                </a:solidFill>
              </a:defRPr>
            </a:lvl8pPr>
            <a:lvl9pPr lvl="8">
              <a:spcBef>
                <a:spcPts val="0"/>
              </a:spcBef>
              <a:spcAft>
                <a:spcPts val="0"/>
              </a:spcAft>
              <a:buClr>
                <a:srgbClr val="5A6F71"/>
              </a:buClr>
              <a:buSzPts val="2800"/>
              <a:buNone/>
              <a:defRPr>
                <a:solidFill>
                  <a:srgbClr val="5A6F71"/>
                </a:solidFill>
              </a:defRPr>
            </a:lvl9pPr>
          </a:lstStyle>
          <a:p>
            <a:endParaRPr/>
          </a:p>
        </p:txBody>
      </p:sp>
      <p:sp>
        <p:nvSpPr>
          <p:cNvPr id="26" name="Google Shape;26;p5"/>
          <p:cNvSpPr txBox="1">
            <a:spLocks noGrp="1"/>
          </p:cNvSpPr>
          <p:nvPr>
            <p:ph type="body" idx="1"/>
          </p:nvPr>
        </p:nvSpPr>
        <p:spPr>
          <a:xfrm>
            <a:off x="194000" y="17398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5A6F71"/>
              </a:buClr>
              <a:buSzPts val="1400"/>
              <a:buChar char="●"/>
              <a:defRPr sz="1867">
                <a:solidFill>
                  <a:srgbClr val="5A6F71"/>
                </a:solidFill>
              </a:defRPr>
            </a:lvl1pPr>
            <a:lvl2pPr marL="1219170" lvl="1" indent="-406390">
              <a:spcBef>
                <a:spcPts val="0"/>
              </a:spcBef>
              <a:spcAft>
                <a:spcPts val="0"/>
              </a:spcAft>
              <a:buClr>
                <a:srgbClr val="5A6F71"/>
              </a:buClr>
              <a:buSzPts val="1200"/>
              <a:buChar char="○"/>
              <a:defRPr sz="1600">
                <a:solidFill>
                  <a:srgbClr val="5A6F71"/>
                </a:solidFill>
              </a:defRPr>
            </a:lvl2pPr>
            <a:lvl3pPr marL="1828754" lvl="2" indent="-406390">
              <a:spcBef>
                <a:spcPts val="0"/>
              </a:spcBef>
              <a:spcAft>
                <a:spcPts val="0"/>
              </a:spcAft>
              <a:buClr>
                <a:srgbClr val="5A6F71"/>
              </a:buClr>
              <a:buSzPts val="1200"/>
              <a:buChar char="■"/>
              <a:defRPr sz="1600">
                <a:solidFill>
                  <a:srgbClr val="5A6F71"/>
                </a:solidFill>
              </a:defRPr>
            </a:lvl3pPr>
            <a:lvl4pPr marL="2438339" lvl="3" indent="-406390">
              <a:spcBef>
                <a:spcPts val="0"/>
              </a:spcBef>
              <a:spcAft>
                <a:spcPts val="0"/>
              </a:spcAft>
              <a:buClr>
                <a:srgbClr val="5A6F71"/>
              </a:buClr>
              <a:buSzPts val="1200"/>
              <a:buChar char="●"/>
              <a:defRPr sz="1600">
                <a:solidFill>
                  <a:srgbClr val="5A6F71"/>
                </a:solidFill>
              </a:defRPr>
            </a:lvl4pPr>
            <a:lvl5pPr marL="3047924" lvl="4" indent="-406390">
              <a:spcBef>
                <a:spcPts val="0"/>
              </a:spcBef>
              <a:spcAft>
                <a:spcPts val="0"/>
              </a:spcAft>
              <a:buClr>
                <a:srgbClr val="5A6F71"/>
              </a:buClr>
              <a:buSzPts val="1200"/>
              <a:buChar char="○"/>
              <a:defRPr sz="1600">
                <a:solidFill>
                  <a:srgbClr val="5A6F71"/>
                </a:solidFill>
              </a:defRPr>
            </a:lvl5pPr>
            <a:lvl6pPr marL="3657509" lvl="5" indent="-406390">
              <a:spcBef>
                <a:spcPts val="0"/>
              </a:spcBef>
              <a:spcAft>
                <a:spcPts val="0"/>
              </a:spcAft>
              <a:buClr>
                <a:srgbClr val="5A6F71"/>
              </a:buClr>
              <a:buSzPts val="1200"/>
              <a:buChar char="■"/>
              <a:defRPr sz="1600">
                <a:solidFill>
                  <a:srgbClr val="5A6F71"/>
                </a:solidFill>
              </a:defRPr>
            </a:lvl6pPr>
            <a:lvl7pPr marL="4267093" lvl="6" indent="-406390">
              <a:spcBef>
                <a:spcPts val="0"/>
              </a:spcBef>
              <a:spcAft>
                <a:spcPts val="0"/>
              </a:spcAft>
              <a:buClr>
                <a:srgbClr val="5A6F71"/>
              </a:buClr>
              <a:buSzPts val="1200"/>
              <a:buChar char="●"/>
              <a:defRPr sz="1600">
                <a:solidFill>
                  <a:srgbClr val="5A6F71"/>
                </a:solidFill>
              </a:defRPr>
            </a:lvl7pPr>
            <a:lvl8pPr marL="4876678" lvl="7" indent="-406390">
              <a:spcBef>
                <a:spcPts val="0"/>
              </a:spcBef>
              <a:spcAft>
                <a:spcPts val="0"/>
              </a:spcAft>
              <a:buClr>
                <a:srgbClr val="5A6F71"/>
              </a:buClr>
              <a:buSzPts val="1200"/>
              <a:buChar char="○"/>
              <a:defRPr sz="1600">
                <a:solidFill>
                  <a:srgbClr val="5A6F71"/>
                </a:solidFill>
              </a:defRPr>
            </a:lvl8pPr>
            <a:lvl9pPr marL="5486263" lvl="8" indent="-406390">
              <a:spcBef>
                <a:spcPts val="0"/>
              </a:spcBef>
              <a:spcAft>
                <a:spcPts val="0"/>
              </a:spcAft>
              <a:buClr>
                <a:srgbClr val="5A6F71"/>
              </a:buClr>
              <a:buSzPts val="1200"/>
              <a:buChar char="■"/>
              <a:defRPr sz="1600">
                <a:solidFill>
                  <a:srgbClr val="5A6F71"/>
                </a:solidFill>
              </a:defRPr>
            </a:lvl9pPr>
          </a:lstStyle>
          <a:p>
            <a:endParaRPr/>
          </a:p>
        </p:txBody>
      </p:sp>
      <p:sp>
        <p:nvSpPr>
          <p:cNvPr id="27" name="Google Shape;27;p5"/>
          <p:cNvSpPr txBox="1">
            <a:spLocks noGrp="1"/>
          </p:cNvSpPr>
          <p:nvPr>
            <p:ph type="body" idx="2"/>
          </p:nvPr>
        </p:nvSpPr>
        <p:spPr>
          <a:xfrm>
            <a:off x="6221600" y="17398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5A6F71"/>
              </a:buClr>
              <a:buSzPts val="1400"/>
              <a:buChar char="●"/>
              <a:defRPr sz="1867">
                <a:solidFill>
                  <a:srgbClr val="5A6F71"/>
                </a:solidFill>
              </a:defRPr>
            </a:lvl1pPr>
            <a:lvl2pPr marL="1219170" lvl="1" indent="-406390">
              <a:spcBef>
                <a:spcPts val="0"/>
              </a:spcBef>
              <a:spcAft>
                <a:spcPts val="0"/>
              </a:spcAft>
              <a:buClr>
                <a:srgbClr val="5A6F71"/>
              </a:buClr>
              <a:buSzPts val="1200"/>
              <a:buChar char="○"/>
              <a:defRPr sz="1600">
                <a:solidFill>
                  <a:srgbClr val="5A6F71"/>
                </a:solidFill>
              </a:defRPr>
            </a:lvl2pPr>
            <a:lvl3pPr marL="1828754" lvl="2" indent="-406390">
              <a:spcBef>
                <a:spcPts val="0"/>
              </a:spcBef>
              <a:spcAft>
                <a:spcPts val="0"/>
              </a:spcAft>
              <a:buClr>
                <a:srgbClr val="5A6F71"/>
              </a:buClr>
              <a:buSzPts val="1200"/>
              <a:buChar char="■"/>
              <a:defRPr sz="1600">
                <a:solidFill>
                  <a:srgbClr val="5A6F71"/>
                </a:solidFill>
              </a:defRPr>
            </a:lvl3pPr>
            <a:lvl4pPr marL="2438339" lvl="3" indent="-406390">
              <a:spcBef>
                <a:spcPts val="0"/>
              </a:spcBef>
              <a:spcAft>
                <a:spcPts val="0"/>
              </a:spcAft>
              <a:buClr>
                <a:srgbClr val="5A6F71"/>
              </a:buClr>
              <a:buSzPts val="1200"/>
              <a:buChar char="●"/>
              <a:defRPr sz="1600">
                <a:solidFill>
                  <a:srgbClr val="5A6F71"/>
                </a:solidFill>
              </a:defRPr>
            </a:lvl4pPr>
            <a:lvl5pPr marL="3047924" lvl="4" indent="-406390">
              <a:spcBef>
                <a:spcPts val="0"/>
              </a:spcBef>
              <a:spcAft>
                <a:spcPts val="0"/>
              </a:spcAft>
              <a:buClr>
                <a:srgbClr val="5A6F71"/>
              </a:buClr>
              <a:buSzPts val="1200"/>
              <a:buChar char="○"/>
              <a:defRPr sz="1600">
                <a:solidFill>
                  <a:srgbClr val="5A6F71"/>
                </a:solidFill>
              </a:defRPr>
            </a:lvl5pPr>
            <a:lvl6pPr marL="3657509" lvl="5" indent="-406390">
              <a:spcBef>
                <a:spcPts val="0"/>
              </a:spcBef>
              <a:spcAft>
                <a:spcPts val="0"/>
              </a:spcAft>
              <a:buClr>
                <a:srgbClr val="5A6F71"/>
              </a:buClr>
              <a:buSzPts val="1200"/>
              <a:buChar char="■"/>
              <a:defRPr sz="1600">
                <a:solidFill>
                  <a:srgbClr val="5A6F71"/>
                </a:solidFill>
              </a:defRPr>
            </a:lvl6pPr>
            <a:lvl7pPr marL="4267093" lvl="6" indent="-406390">
              <a:spcBef>
                <a:spcPts val="0"/>
              </a:spcBef>
              <a:spcAft>
                <a:spcPts val="0"/>
              </a:spcAft>
              <a:buClr>
                <a:srgbClr val="5A6F71"/>
              </a:buClr>
              <a:buSzPts val="1200"/>
              <a:buChar char="●"/>
              <a:defRPr sz="1600">
                <a:solidFill>
                  <a:srgbClr val="5A6F71"/>
                </a:solidFill>
              </a:defRPr>
            </a:lvl7pPr>
            <a:lvl8pPr marL="4876678" lvl="7" indent="-406390">
              <a:spcBef>
                <a:spcPts val="0"/>
              </a:spcBef>
              <a:spcAft>
                <a:spcPts val="0"/>
              </a:spcAft>
              <a:buClr>
                <a:srgbClr val="5A6F71"/>
              </a:buClr>
              <a:buSzPts val="1200"/>
              <a:buChar char="○"/>
              <a:defRPr sz="1600">
                <a:solidFill>
                  <a:srgbClr val="5A6F71"/>
                </a:solidFill>
              </a:defRPr>
            </a:lvl8pPr>
            <a:lvl9pPr marL="5486263" lvl="8" indent="-406390">
              <a:spcBef>
                <a:spcPts val="0"/>
              </a:spcBef>
              <a:spcAft>
                <a:spcPts val="0"/>
              </a:spcAft>
              <a:buClr>
                <a:srgbClr val="5A6F71"/>
              </a:buClr>
              <a:buSzPts val="1200"/>
              <a:buChar char="■"/>
              <a:defRPr sz="1600">
                <a:solidFill>
                  <a:srgbClr val="5A6F71"/>
                </a:solidFill>
              </a:defRPr>
            </a:lvl9pPr>
          </a:lstStyle>
          <a:p>
            <a:endParaRPr/>
          </a:p>
        </p:txBody>
      </p:sp>
      <p:pic>
        <p:nvPicPr>
          <p:cNvPr id="28" name="Google Shape;28;p5"/>
          <p:cNvPicPr preferRelativeResize="0"/>
          <p:nvPr/>
        </p:nvPicPr>
        <p:blipFill>
          <a:blip r:embed="rId2">
            <a:alphaModFix/>
          </a:blip>
          <a:stretch>
            <a:fillRect/>
          </a:stretch>
        </p:blipFill>
        <p:spPr>
          <a:xfrm>
            <a:off x="194001" y="146867"/>
            <a:ext cx="1022068" cy="394268"/>
          </a:xfrm>
          <a:prstGeom prst="rect">
            <a:avLst/>
          </a:prstGeom>
          <a:noFill/>
          <a:ln>
            <a:noFill/>
          </a:ln>
        </p:spPr>
      </p:pic>
    </p:spTree>
    <p:extLst>
      <p:ext uri="{BB962C8B-B14F-4D97-AF65-F5344CB8AC3E}">
        <p14:creationId xmlns:p14="http://schemas.microsoft.com/office/powerpoint/2010/main" val="2480627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6B03-83DF-1331-D2B7-A50235AAAC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4D590C8-B9DC-4C19-4768-7012B2EE5B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1D9A07-25BC-B6BD-F065-81718AA96B6A}"/>
              </a:ext>
            </a:extLst>
          </p:cNvPr>
          <p:cNvSpPr>
            <a:spLocks noGrp="1"/>
          </p:cNvSpPr>
          <p:nvPr>
            <p:ph type="dt" sz="half" idx="10"/>
          </p:nvPr>
        </p:nvSpPr>
        <p:spPr/>
        <p:txBody>
          <a:bodyPr/>
          <a:lstStyle/>
          <a:p>
            <a:fld id="{9852C4D0-890B-441D-8320-52F74866A3A9}" type="datetimeFigureOut">
              <a:rPr lang="en-US" smtClean="0"/>
              <a:t>6/4/2024</a:t>
            </a:fld>
            <a:endParaRPr lang="en-US"/>
          </a:p>
        </p:txBody>
      </p:sp>
      <p:sp>
        <p:nvSpPr>
          <p:cNvPr id="5" name="Footer Placeholder 4">
            <a:extLst>
              <a:ext uri="{FF2B5EF4-FFF2-40B4-BE49-F238E27FC236}">
                <a16:creationId xmlns:a16="http://schemas.microsoft.com/office/drawing/2014/main" id="{0530CF09-F4C8-4FE6-F825-BD719B8680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B0A944-DF47-622B-7CD6-34A629D2592E}"/>
              </a:ext>
            </a:extLst>
          </p:cNvPr>
          <p:cNvSpPr>
            <a:spLocks noGrp="1"/>
          </p:cNvSpPr>
          <p:nvPr>
            <p:ph type="sldNum" sz="quarter" idx="12"/>
          </p:nvPr>
        </p:nvSpPr>
        <p:spPr/>
        <p:txBody>
          <a:bodyPr/>
          <a:lstStyle/>
          <a:p>
            <a:fld id="{065D9435-58BC-4492-B448-530D6571EE89}" type="slidenum">
              <a:rPr lang="en-US" smtClean="0"/>
              <a:t>‹#›</a:t>
            </a:fld>
            <a:endParaRPr lang="en-US"/>
          </a:p>
        </p:txBody>
      </p:sp>
    </p:spTree>
    <p:extLst>
      <p:ext uri="{BB962C8B-B14F-4D97-AF65-F5344CB8AC3E}">
        <p14:creationId xmlns:p14="http://schemas.microsoft.com/office/powerpoint/2010/main" val="2648164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6B03-83DF-1331-D2B7-A50235AAAC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4D590C8-B9DC-4C19-4768-7012B2EE5B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1D9A07-25BC-B6BD-F065-81718AA96B6A}"/>
              </a:ext>
            </a:extLst>
          </p:cNvPr>
          <p:cNvSpPr>
            <a:spLocks noGrp="1"/>
          </p:cNvSpPr>
          <p:nvPr>
            <p:ph type="dt" sz="half" idx="10"/>
          </p:nvPr>
        </p:nvSpPr>
        <p:spPr/>
        <p:txBody>
          <a:bodyPr/>
          <a:lstStyle/>
          <a:p>
            <a:fld id="{9852C4D0-890B-441D-8320-52F74866A3A9}" type="datetimeFigureOut">
              <a:rPr lang="en-US" smtClean="0"/>
              <a:t>6/4/2024</a:t>
            </a:fld>
            <a:endParaRPr lang="en-US"/>
          </a:p>
        </p:txBody>
      </p:sp>
      <p:sp>
        <p:nvSpPr>
          <p:cNvPr id="5" name="Footer Placeholder 4">
            <a:extLst>
              <a:ext uri="{FF2B5EF4-FFF2-40B4-BE49-F238E27FC236}">
                <a16:creationId xmlns:a16="http://schemas.microsoft.com/office/drawing/2014/main" id="{0530CF09-F4C8-4FE6-F825-BD719B8680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B0A944-DF47-622B-7CD6-34A629D2592E}"/>
              </a:ext>
            </a:extLst>
          </p:cNvPr>
          <p:cNvSpPr>
            <a:spLocks noGrp="1"/>
          </p:cNvSpPr>
          <p:nvPr>
            <p:ph type="sldNum" sz="quarter" idx="12"/>
          </p:nvPr>
        </p:nvSpPr>
        <p:spPr/>
        <p:txBody>
          <a:bodyPr/>
          <a:lstStyle/>
          <a:p>
            <a:fld id="{065D9435-58BC-4492-B448-530D6571EE89}" type="slidenum">
              <a:rPr lang="en-US" smtClean="0"/>
              <a:t>‹#›</a:t>
            </a:fld>
            <a:endParaRPr lang="en-US"/>
          </a:p>
        </p:txBody>
      </p:sp>
    </p:spTree>
    <p:extLst>
      <p:ext uri="{BB962C8B-B14F-4D97-AF65-F5344CB8AC3E}">
        <p14:creationId xmlns:p14="http://schemas.microsoft.com/office/powerpoint/2010/main" val="2177923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9BF91-4367-BB2A-3611-1858F51BE1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41EE1F-F1B4-149E-F189-44DE6A9687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2A453-1BCB-9D18-1999-48FC0041B9E2}"/>
              </a:ext>
            </a:extLst>
          </p:cNvPr>
          <p:cNvSpPr>
            <a:spLocks noGrp="1"/>
          </p:cNvSpPr>
          <p:nvPr>
            <p:ph type="dt" sz="half" idx="10"/>
          </p:nvPr>
        </p:nvSpPr>
        <p:spPr/>
        <p:txBody>
          <a:bodyPr/>
          <a:lstStyle/>
          <a:p>
            <a:fld id="{9852C4D0-890B-441D-8320-52F74866A3A9}" type="datetimeFigureOut">
              <a:rPr lang="en-US" smtClean="0"/>
              <a:t>6/4/2024</a:t>
            </a:fld>
            <a:endParaRPr lang="en-US"/>
          </a:p>
        </p:txBody>
      </p:sp>
      <p:sp>
        <p:nvSpPr>
          <p:cNvPr id="5" name="Footer Placeholder 4">
            <a:extLst>
              <a:ext uri="{FF2B5EF4-FFF2-40B4-BE49-F238E27FC236}">
                <a16:creationId xmlns:a16="http://schemas.microsoft.com/office/drawing/2014/main" id="{2744AE44-E0DA-3242-ECE2-6A406BDEA6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AD120A-3D82-779A-F2BD-8CB528FB5CC9}"/>
              </a:ext>
            </a:extLst>
          </p:cNvPr>
          <p:cNvSpPr>
            <a:spLocks noGrp="1"/>
          </p:cNvSpPr>
          <p:nvPr>
            <p:ph type="sldNum" sz="quarter" idx="12"/>
          </p:nvPr>
        </p:nvSpPr>
        <p:spPr/>
        <p:txBody>
          <a:bodyPr/>
          <a:lstStyle/>
          <a:p>
            <a:fld id="{065D9435-58BC-4492-B448-530D6571EE89}" type="slidenum">
              <a:rPr lang="en-US" smtClean="0"/>
              <a:t>‹#›</a:t>
            </a:fld>
            <a:endParaRPr lang="en-US"/>
          </a:p>
        </p:txBody>
      </p:sp>
    </p:spTree>
    <p:extLst>
      <p:ext uri="{BB962C8B-B14F-4D97-AF65-F5344CB8AC3E}">
        <p14:creationId xmlns:p14="http://schemas.microsoft.com/office/powerpoint/2010/main" val="2587249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4D5F1-F2A9-30C9-4817-7C0D5F33D0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51D5C4C-D89A-0A63-340E-DDBB931353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D62EF5-E84A-AC95-9E13-52114486F71A}"/>
              </a:ext>
            </a:extLst>
          </p:cNvPr>
          <p:cNvSpPr>
            <a:spLocks noGrp="1"/>
          </p:cNvSpPr>
          <p:nvPr>
            <p:ph type="dt" sz="half" idx="10"/>
          </p:nvPr>
        </p:nvSpPr>
        <p:spPr/>
        <p:txBody>
          <a:bodyPr/>
          <a:lstStyle/>
          <a:p>
            <a:fld id="{9852C4D0-890B-441D-8320-52F74866A3A9}" type="datetimeFigureOut">
              <a:rPr lang="en-US" smtClean="0"/>
              <a:t>6/4/2024</a:t>
            </a:fld>
            <a:endParaRPr lang="en-US"/>
          </a:p>
        </p:txBody>
      </p:sp>
      <p:sp>
        <p:nvSpPr>
          <p:cNvPr id="5" name="Footer Placeholder 4">
            <a:extLst>
              <a:ext uri="{FF2B5EF4-FFF2-40B4-BE49-F238E27FC236}">
                <a16:creationId xmlns:a16="http://schemas.microsoft.com/office/drawing/2014/main" id="{34AADFCF-E342-2D25-115D-3291686601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461483-E79E-0EB5-EFC4-0680CB747F85}"/>
              </a:ext>
            </a:extLst>
          </p:cNvPr>
          <p:cNvSpPr>
            <a:spLocks noGrp="1"/>
          </p:cNvSpPr>
          <p:nvPr>
            <p:ph type="sldNum" sz="quarter" idx="12"/>
          </p:nvPr>
        </p:nvSpPr>
        <p:spPr/>
        <p:txBody>
          <a:bodyPr/>
          <a:lstStyle/>
          <a:p>
            <a:fld id="{065D9435-58BC-4492-B448-530D6571EE89}" type="slidenum">
              <a:rPr lang="en-US" smtClean="0"/>
              <a:t>‹#›</a:t>
            </a:fld>
            <a:endParaRPr lang="en-US"/>
          </a:p>
        </p:txBody>
      </p:sp>
    </p:spTree>
    <p:extLst>
      <p:ext uri="{BB962C8B-B14F-4D97-AF65-F5344CB8AC3E}">
        <p14:creationId xmlns:p14="http://schemas.microsoft.com/office/powerpoint/2010/main" val="32800280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C4C4-9CD8-7E57-F439-7302BAE1DD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EBC3B3-A2F8-CEB3-B868-E634452D2E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C8A9CE-A570-AB0A-6BFB-05821D27FD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78E4D4-6212-C29E-15A0-F6F871BC9827}"/>
              </a:ext>
            </a:extLst>
          </p:cNvPr>
          <p:cNvSpPr>
            <a:spLocks noGrp="1"/>
          </p:cNvSpPr>
          <p:nvPr>
            <p:ph type="dt" sz="half" idx="10"/>
          </p:nvPr>
        </p:nvSpPr>
        <p:spPr/>
        <p:txBody>
          <a:bodyPr/>
          <a:lstStyle/>
          <a:p>
            <a:fld id="{9852C4D0-890B-441D-8320-52F74866A3A9}" type="datetimeFigureOut">
              <a:rPr lang="en-US" smtClean="0"/>
              <a:t>6/4/2024</a:t>
            </a:fld>
            <a:endParaRPr lang="en-US"/>
          </a:p>
        </p:txBody>
      </p:sp>
      <p:sp>
        <p:nvSpPr>
          <p:cNvPr id="6" name="Footer Placeholder 5">
            <a:extLst>
              <a:ext uri="{FF2B5EF4-FFF2-40B4-BE49-F238E27FC236}">
                <a16:creationId xmlns:a16="http://schemas.microsoft.com/office/drawing/2014/main" id="{E57900B9-AACB-4036-D22A-E8FD2F5A65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70478-C3DB-E33A-D4A5-15D51305CA5A}"/>
              </a:ext>
            </a:extLst>
          </p:cNvPr>
          <p:cNvSpPr>
            <a:spLocks noGrp="1"/>
          </p:cNvSpPr>
          <p:nvPr>
            <p:ph type="sldNum" sz="quarter" idx="12"/>
          </p:nvPr>
        </p:nvSpPr>
        <p:spPr/>
        <p:txBody>
          <a:bodyPr/>
          <a:lstStyle/>
          <a:p>
            <a:fld id="{065D9435-58BC-4492-B448-530D6571EE89}" type="slidenum">
              <a:rPr lang="en-US" smtClean="0"/>
              <a:t>‹#›</a:t>
            </a:fld>
            <a:endParaRPr lang="en-US"/>
          </a:p>
        </p:txBody>
      </p:sp>
    </p:spTree>
    <p:extLst>
      <p:ext uri="{BB962C8B-B14F-4D97-AF65-F5344CB8AC3E}">
        <p14:creationId xmlns:p14="http://schemas.microsoft.com/office/powerpoint/2010/main" val="30141459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0D161-3189-D22E-723B-1E79B9F223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C76E69-7CC3-DFEE-C9F3-FDADC2C443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FFFA2A-246B-ECC0-FD66-BC91617980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3840D7-F574-AA11-178B-37C0A21688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DD433F-E2FE-AED2-CCA5-8D5B0CD89C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01ED87-719E-0309-73A0-4F03F86169D4}"/>
              </a:ext>
            </a:extLst>
          </p:cNvPr>
          <p:cNvSpPr>
            <a:spLocks noGrp="1"/>
          </p:cNvSpPr>
          <p:nvPr>
            <p:ph type="dt" sz="half" idx="10"/>
          </p:nvPr>
        </p:nvSpPr>
        <p:spPr/>
        <p:txBody>
          <a:bodyPr/>
          <a:lstStyle/>
          <a:p>
            <a:fld id="{9852C4D0-890B-441D-8320-52F74866A3A9}" type="datetimeFigureOut">
              <a:rPr lang="en-US" smtClean="0"/>
              <a:t>6/4/2024</a:t>
            </a:fld>
            <a:endParaRPr lang="en-US"/>
          </a:p>
        </p:txBody>
      </p:sp>
      <p:sp>
        <p:nvSpPr>
          <p:cNvPr id="8" name="Footer Placeholder 7">
            <a:extLst>
              <a:ext uri="{FF2B5EF4-FFF2-40B4-BE49-F238E27FC236}">
                <a16:creationId xmlns:a16="http://schemas.microsoft.com/office/drawing/2014/main" id="{78983E38-8631-9892-DCE1-99C9C8F40D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9A6279-C03E-9591-0DDB-5A14DFD5D09B}"/>
              </a:ext>
            </a:extLst>
          </p:cNvPr>
          <p:cNvSpPr>
            <a:spLocks noGrp="1"/>
          </p:cNvSpPr>
          <p:nvPr>
            <p:ph type="sldNum" sz="quarter" idx="12"/>
          </p:nvPr>
        </p:nvSpPr>
        <p:spPr/>
        <p:txBody>
          <a:bodyPr/>
          <a:lstStyle/>
          <a:p>
            <a:fld id="{065D9435-58BC-4492-B448-530D6571EE89}" type="slidenum">
              <a:rPr lang="en-US" smtClean="0"/>
              <a:t>‹#›</a:t>
            </a:fld>
            <a:endParaRPr lang="en-US"/>
          </a:p>
        </p:txBody>
      </p:sp>
    </p:spTree>
    <p:extLst>
      <p:ext uri="{BB962C8B-B14F-4D97-AF65-F5344CB8AC3E}">
        <p14:creationId xmlns:p14="http://schemas.microsoft.com/office/powerpoint/2010/main" val="799478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124A0-6EE2-F103-E23F-175D5B981B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EC914E-A7EC-FBE9-41F3-82635EB6C455}"/>
              </a:ext>
            </a:extLst>
          </p:cNvPr>
          <p:cNvSpPr>
            <a:spLocks noGrp="1"/>
          </p:cNvSpPr>
          <p:nvPr>
            <p:ph type="dt" sz="half" idx="10"/>
          </p:nvPr>
        </p:nvSpPr>
        <p:spPr/>
        <p:txBody>
          <a:bodyPr/>
          <a:lstStyle/>
          <a:p>
            <a:fld id="{9852C4D0-890B-441D-8320-52F74866A3A9}" type="datetimeFigureOut">
              <a:rPr lang="en-US" smtClean="0"/>
              <a:t>6/4/2024</a:t>
            </a:fld>
            <a:endParaRPr lang="en-US"/>
          </a:p>
        </p:txBody>
      </p:sp>
      <p:sp>
        <p:nvSpPr>
          <p:cNvPr id="4" name="Footer Placeholder 3">
            <a:extLst>
              <a:ext uri="{FF2B5EF4-FFF2-40B4-BE49-F238E27FC236}">
                <a16:creationId xmlns:a16="http://schemas.microsoft.com/office/drawing/2014/main" id="{919D7E84-7F36-1809-7E9D-1398FC38936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5ED39A-8A3C-3126-DB06-231B45E32B9F}"/>
              </a:ext>
            </a:extLst>
          </p:cNvPr>
          <p:cNvSpPr>
            <a:spLocks noGrp="1"/>
          </p:cNvSpPr>
          <p:nvPr>
            <p:ph type="sldNum" sz="quarter" idx="12"/>
          </p:nvPr>
        </p:nvSpPr>
        <p:spPr/>
        <p:txBody>
          <a:bodyPr/>
          <a:lstStyle/>
          <a:p>
            <a:fld id="{065D9435-58BC-4492-B448-530D6571EE89}" type="slidenum">
              <a:rPr lang="en-US" smtClean="0"/>
              <a:t>‹#›</a:t>
            </a:fld>
            <a:endParaRPr lang="en-US"/>
          </a:p>
        </p:txBody>
      </p:sp>
    </p:spTree>
    <p:extLst>
      <p:ext uri="{BB962C8B-B14F-4D97-AF65-F5344CB8AC3E}">
        <p14:creationId xmlns:p14="http://schemas.microsoft.com/office/powerpoint/2010/main" val="3098150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AE8BED-B467-BEBA-6A78-15DA51FAF6D9}"/>
              </a:ext>
            </a:extLst>
          </p:cNvPr>
          <p:cNvSpPr>
            <a:spLocks noGrp="1"/>
          </p:cNvSpPr>
          <p:nvPr>
            <p:ph type="dt" sz="half" idx="10"/>
          </p:nvPr>
        </p:nvSpPr>
        <p:spPr/>
        <p:txBody>
          <a:bodyPr/>
          <a:lstStyle/>
          <a:p>
            <a:fld id="{9852C4D0-890B-441D-8320-52F74866A3A9}" type="datetimeFigureOut">
              <a:rPr lang="en-US" smtClean="0"/>
              <a:t>6/4/2024</a:t>
            </a:fld>
            <a:endParaRPr lang="en-US"/>
          </a:p>
        </p:txBody>
      </p:sp>
      <p:sp>
        <p:nvSpPr>
          <p:cNvPr id="3" name="Footer Placeholder 2">
            <a:extLst>
              <a:ext uri="{FF2B5EF4-FFF2-40B4-BE49-F238E27FC236}">
                <a16:creationId xmlns:a16="http://schemas.microsoft.com/office/drawing/2014/main" id="{9D9B4887-8017-FDE2-D401-75AF2D7013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38E461-D552-BFB1-E561-3724F0A54FA1}"/>
              </a:ext>
            </a:extLst>
          </p:cNvPr>
          <p:cNvSpPr>
            <a:spLocks noGrp="1"/>
          </p:cNvSpPr>
          <p:nvPr>
            <p:ph type="sldNum" sz="quarter" idx="12"/>
          </p:nvPr>
        </p:nvSpPr>
        <p:spPr/>
        <p:txBody>
          <a:bodyPr/>
          <a:lstStyle/>
          <a:p>
            <a:fld id="{065D9435-58BC-4492-B448-530D6571EE89}" type="slidenum">
              <a:rPr lang="en-US" smtClean="0"/>
              <a:t>‹#›</a:t>
            </a:fld>
            <a:endParaRPr lang="en-US"/>
          </a:p>
        </p:txBody>
      </p:sp>
    </p:spTree>
    <p:extLst>
      <p:ext uri="{BB962C8B-B14F-4D97-AF65-F5344CB8AC3E}">
        <p14:creationId xmlns:p14="http://schemas.microsoft.com/office/powerpoint/2010/main" val="37188423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0F401-85D4-9768-0983-0874293C51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73D33A-3803-1455-7CBB-B9E5B339CE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5E5332-4B21-EAC8-75CE-815C96E985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3FD03A-401E-F680-6236-C9EC2D275D58}"/>
              </a:ext>
            </a:extLst>
          </p:cNvPr>
          <p:cNvSpPr>
            <a:spLocks noGrp="1"/>
          </p:cNvSpPr>
          <p:nvPr>
            <p:ph type="dt" sz="half" idx="10"/>
          </p:nvPr>
        </p:nvSpPr>
        <p:spPr/>
        <p:txBody>
          <a:bodyPr/>
          <a:lstStyle/>
          <a:p>
            <a:fld id="{9852C4D0-890B-441D-8320-52F74866A3A9}" type="datetimeFigureOut">
              <a:rPr lang="en-US" smtClean="0"/>
              <a:t>6/4/2024</a:t>
            </a:fld>
            <a:endParaRPr lang="en-US"/>
          </a:p>
        </p:txBody>
      </p:sp>
      <p:sp>
        <p:nvSpPr>
          <p:cNvPr id="6" name="Footer Placeholder 5">
            <a:extLst>
              <a:ext uri="{FF2B5EF4-FFF2-40B4-BE49-F238E27FC236}">
                <a16:creationId xmlns:a16="http://schemas.microsoft.com/office/drawing/2014/main" id="{4B1A123D-B65A-2F3D-846B-79C611070F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28CFF9-5C07-39A1-2F87-C3D552AFE0B1}"/>
              </a:ext>
            </a:extLst>
          </p:cNvPr>
          <p:cNvSpPr>
            <a:spLocks noGrp="1"/>
          </p:cNvSpPr>
          <p:nvPr>
            <p:ph type="sldNum" sz="quarter" idx="12"/>
          </p:nvPr>
        </p:nvSpPr>
        <p:spPr/>
        <p:txBody>
          <a:bodyPr/>
          <a:lstStyle/>
          <a:p>
            <a:fld id="{065D9435-58BC-4492-B448-530D6571EE89}" type="slidenum">
              <a:rPr lang="en-US" smtClean="0"/>
              <a:t>‹#›</a:t>
            </a:fld>
            <a:endParaRPr lang="en-US"/>
          </a:p>
        </p:txBody>
      </p:sp>
    </p:spTree>
    <p:extLst>
      <p:ext uri="{BB962C8B-B14F-4D97-AF65-F5344CB8AC3E}">
        <p14:creationId xmlns:p14="http://schemas.microsoft.com/office/powerpoint/2010/main" val="38421067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3A13-91C8-86E6-DF78-5E948F66A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7BF521-59B8-A6B0-EEF1-D1A68F947C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5834C8-A691-0480-2A1C-6D63AA2623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1BD835-D538-1841-D6A8-F0425663EA51}"/>
              </a:ext>
            </a:extLst>
          </p:cNvPr>
          <p:cNvSpPr>
            <a:spLocks noGrp="1"/>
          </p:cNvSpPr>
          <p:nvPr>
            <p:ph type="dt" sz="half" idx="10"/>
          </p:nvPr>
        </p:nvSpPr>
        <p:spPr/>
        <p:txBody>
          <a:bodyPr/>
          <a:lstStyle/>
          <a:p>
            <a:fld id="{9852C4D0-890B-441D-8320-52F74866A3A9}" type="datetimeFigureOut">
              <a:rPr lang="en-US" smtClean="0"/>
              <a:t>6/4/2024</a:t>
            </a:fld>
            <a:endParaRPr lang="en-US"/>
          </a:p>
        </p:txBody>
      </p:sp>
      <p:sp>
        <p:nvSpPr>
          <p:cNvPr id="6" name="Footer Placeholder 5">
            <a:extLst>
              <a:ext uri="{FF2B5EF4-FFF2-40B4-BE49-F238E27FC236}">
                <a16:creationId xmlns:a16="http://schemas.microsoft.com/office/drawing/2014/main" id="{1E4B4CB4-00D1-45B3-A39F-45DE777A3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A48FD0-079D-2CF5-C759-BFB1854DF41F}"/>
              </a:ext>
            </a:extLst>
          </p:cNvPr>
          <p:cNvSpPr>
            <a:spLocks noGrp="1"/>
          </p:cNvSpPr>
          <p:nvPr>
            <p:ph type="sldNum" sz="quarter" idx="12"/>
          </p:nvPr>
        </p:nvSpPr>
        <p:spPr/>
        <p:txBody>
          <a:bodyPr/>
          <a:lstStyle/>
          <a:p>
            <a:fld id="{065D9435-58BC-4492-B448-530D6571EE89}" type="slidenum">
              <a:rPr lang="en-US" smtClean="0"/>
              <a:t>‹#›</a:t>
            </a:fld>
            <a:endParaRPr lang="en-US"/>
          </a:p>
        </p:txBody>
      </p:sp>
    </p:spTree>
    <p:extLst>
      <p:ext uri="{BB962C8B-B14F-4D97-AF65-F5344CB8AC3E}">
        <p14:creationId xmlns:p14="http://schemas.microsoft.com/office/powerpoint/2010/main" val="15134399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2F1FD-9FCC-E316-CE95-A134CB2BA4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285BAA-E663-D6CE-0B1A-776AD7A2BF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CD5841-FB7F-C7E5-BF91-BC5C9D8D1ACA}"/>
              </a:ext>
            </a:extLst>
          </p:cNvPr>
          <p:cNvSpPr>
            <a:spLocks noGrp="1"/>
          </p:cNvSpPr>
          <p:nvPr>
            <p:ph type="dt" sz="half" idx="10"/>
          </p:nvPr>
        </p:nvSpPr>
        <p:spPr/>
        <p:txBody>
          <a:bodyPr/>
          <a:lstStyle/>
          <a:p>
            <a:fld id="{9852C4D0-890B-441D-8320-52F74866A3A9}" type="datetimeFigureOut">
              <a:rPr lang="en-US" smtClean="0"/>
              <a:t>6/4/2024</a:t>
            </a:fld>
            <a:endParaRPr lang="en-US"/>
          </a:p>
        </p:txBody>
      </p:sp>
      <p:sp>
        <p:nvSpPr>
          <p:cNvPr id="5" name="Footer Placeholder 4">
            <a:extLst>
              <a:ext uri="{FF2B5EF4-FFF2-40B4-BE49-F238E27FC236}">
                <a16:creationId xmlns:a16="http://schemas.microsoft.com/office/drawing/2014/main" id="{84BF8694-502F-719C-338A-1AAD7DFC92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4B179E-2B38-CEAE-D125-7F1EE42CAF8B}"/>
              </a:ext>
            </a:extLst>
          </p:cNvPr>
          <p:cNvSpPr>
            <a:spLocks noGrp="1"/>
          </p:cNvSpPr>
          <p:nvPr>
            <p:ph type="sldNum" sz="quarter" idx="12"/>
          </p:nvPr>
        </p:nvSpPr>
        <p:spPr/>
        <p:txBody>
          <a:bodyPr/>
          <a:lstStyle/>
          <a:p>
            <a:fld id="{065D9435-58BC-4492-B448-530D6571EE89}" type="slidenum">
              <a:rPr lang="en-US" smtClean="0"/>
              <a:t>‹#›</a:t>
            </a:fld>
            <a:endParaRPr lang="en-US"/>
          </a:p>
        </p:txBody>
      </p:sp>
    </p:spTree>
    <p:extLst>
      <p:ext uri="{BB962C8B-B14F-4D97-AF65-F5344CB8AC3E}">
        <p14:creationId xmlns:p14="http://schemas.microsoft.com/office/powerpoint/2010/main" val="29139769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EC733-EAB3-DCDD-959F-3FEA000053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27F5E5-C4E6-37FC-2D9A-0CDED518E4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125E0D-4247-0860-1B87-342FBDCB30E9}"/>
              </a:ext>
            </a:extLst>
          </p:cNvPr>
          <p:cNvSpPr>
            <a:spLocks noGrp="1"/>
          </p:cNvSpPr>
          <p:nvPr>
            <p:ph type="dt" sz="half" idx="10"/>
          </p:nvPr>
        </p:nvSpPr>
        <p:spPr/>
        <p:txBody>
          <a:bodyPr/>
          <a:lstStyle/>
          <a:p>
            <a:fld id="{9852C4D0-890B-441D-8320-52F74866A3A9}" type="datetimeFigureOut">
              <a:rPr lang="en-US" smtClean="0"/>
              <a:t>6/4/2024</a:t>
            </a:fld>
            <a:endParaRPr lang="en-US"/>
          </a:p>
        </p:txBody>
      </p:sp>
      <p:sp>
        <p:nvSpPr>
          <p:cNvPr id="5" name="Footer Placeholder 4">
            <a:extLst>
              <a:ext uri="{FF2B5EF4-FFF2-40B4-BE49-F238E27FC236}">
                <a16:creationId xmlns:a16="http://schemas.microsoft.com/office/drawing/2014/main" id="{C3C1D693-A2ED-B627-C957-18F3D1123A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3EF243-1572-BF6C-1703-5829DA6EC095}"/>
              </a:ext>
            </a:extLst>
          </p:cNvPr>
          <p:cNvSpPr>
            <a:spLocks noGrp="1"/>
          </p:cNvSpPr>
          <p:nvPr>
            <p:ph type="sldNum" sz="quarter" idx="12"/>
          </p:nvPr>
        </p:nvSpPr>
        <p:spPr/>
        <p:txBody>
          <a:bodyPr/>
          <a:lstStyle/>
          <a:p>
            <a:fld id="{065D9435-58BC-4492-B448-530D6571EE89}" type="slidenum">
              <a:rPr lang="en-US" smtClean="0"/>
              <a:t>‹#›</a:t>
            </a:fld>
            <a:endParaRPr lang="en-US"/>
          </a:p>
        </p:txBody>
      </p:sp>
    </p:spTree>
    <p:extLst>
      <p:ext uri="{BB962C8B-B14F-4D97-AF65-F5344CB8AC3E}">
        <p14:creationId xmlns:p14="http://schemas.microsoft.com/office/powerpoint/2010/main" val="974836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2D271D-DC46-7D59-8745-F61466D08D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B0510E5-36BB-DE51-DFAD-0A5CC14498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E5FEF625-F4E6-CFB3-AEB2-98E2897E44E8}"/>
              </a:ext>
            </a:extLst>
          </p:cNvPr>
          <p:cNvSpPr>
            <a:spLocks noGrp="1"/>
          </p:cNvSpPr>
          <p:nvPr>
            <p:ph type="sldNum" sz="quarter" idx="4"/>
          </p:nvPr>
        </p:nvSpPr>
        <p:spPr>
          <a:xfrm>
            <a:off x="11467814" y="6292165"/>
            <a:ext cx="471240" cy="365125"/>
          </a:xfrm>
          <a:prstGeom prst="rect">
            <a:avLst/>
          </a:prstGeom>
        </p:spPr>
        <p:txBody>
          <a:bodyPr vert="horz" lIns="91440" tIns="45720" rIns="91440" bIns="45720" rtlCol="0" anchor="ctr"/>
          <a:lstStyle>
            <a:lvl1pPr algn="r">
              <a:defRPr sz="800">
                <a:solidFill>
                  <a:schemeClr val="tx1">
                    <a:tint val="82000"/>
                  </a:schemeClr>
                </a:solidFill>
                <a:latin typeface="IBM Plex Serif Light" panose="02060403050406000203" pitchFamily="18" charset="77"/>
              </a:defRPr>
            </a:lvl1pPr>
          </a:lstStyle>
          <a:p>
            <a:fld id="{3EA7053F-35A1-9149-B162-95161A22A0AB}" type="slidenum">
              <a:rPr lang="en-US" smtClean="0"/>
              <a:pPr/>
              <a:t>‹#›</a:t>
            </a:fld>
            <a:endParaRPr lang="en-US"/>
          </a:p>
        </p:txBody>
      </p:sp>
      <p:sp>
        <p:nvSpPr>
          <p:cNvPr id="5" name="TextBox 4">
            <a:extLst>
              <a:ext uri="{FF2B5EF4-FFF2-40B4-BE49-F238E27FC236}">
                <a16:creationId xmlns:a16="http://schemas.microsoft.com/office/drawing/2014/main" id="{136D7816-4760-4CCF-0F4A-F70C51BD9C6F}"/>
              </a:ext>
            </a:extLst>
          </p:cNvPr>
          <p:cNvSpPr txBox="1"/>
          <p:nvPr userDrawn="1">
            <p:extLst>
              <p:ext uri="{1162E1C5-73C7-4A58-AE30-91384D911F3F}">
                <p184:classification xmlns:p184="http://schemas.microsoft.com/office/powerpoint/2018/4/main" val="ftr"/>
              </p:ext>
            </p:extLst>
          </p:nvPr>
        </p:nvSpPr>
        <p:spPr>
          <a:xfrm>
            <a:off x="190500" y="6515100"/>
            <a:ext cx="1238250" cy="152400"/>
          </a:xfrm>
          <a:prstGeom prst="rect">
            <a:avLst/>
          </a:prstGeom>
        </p:spPr>
        <p:txBody>
          <a:bodyPr horzOverflow="overflow" lIns="0" tIns="0" rIns="0" bIns="0">
            <a:spAutoFit/>
          </a:bodyPr>
          <a:lstStyle/>
          <a:p>
            <a:pPr algn="l"/>
            <a:r>
              <a:rPr lang="en-GB" sz="1000">
                <a:solidFill>
                  <a:srgbClr val="000000"/>
                </a:solidFill>
                <a:latin typeface="Arial" panose="020B0604020202020204" pitchFamily="34" charset="0"/>
                <a:cs typeface="Arial" panose="020B0604020202020204" pitchFamily="34" charset="0"/>
              </a:rPr>
              <a:t>Classification - Public</a:t>
            </a:r>
          </a:p>
        </p:txBody>
      </p:sp>
    </p:spTree>
    <p:extLst>
      <p:ext uri="{BB962C8B-B14F-4D97-AF65-F5344CB8AC3E}">
        <p14:creationId xmlns:p14="http://schemas.microsoft.com/office/powerpoint/2010/main" val="232790725"/>
      </p:ext>
    </p:extLst>
  </p:cSld>
  <p:clrMap bg1="lt1" tx1="dk1" bg2="lt2" tx2="dk2" accent1="accent1" accent2="accent2" accent3="accent3" accent4="accent4" accent5="accent5" accent6="accent6" hlink="hlink" folHlink="folHlink"/>
  <p:sldLayoutIdLst>
    <p:sldLayoutId id="2147483795" r:id="rId1"/>
    <p:sldLayoutId id="2147483790" r:id="rId2"/>
    <p:sldLayoutId id="2147483660" r:id="rId3"/>
    <p:sldLayoutId id="2147483797" r:id="rId4"/>
    <p:sldLayoutId id="2147483796" r:id="rId5"/>
    <p:sldLayoutId id="2147483662" r:id="rId6"/>
    <p:sldLayoutId id="2147483665" r:id="rId7"/>
    <p:sldLayoutId id="2147483690" r:id="rId8"/>
    <p:sldLayoutId id="2147483693" r:id="rId9"/>
    <p:sldLayoutId id="2147483683" r:id="rId10"/>
    <p:sldLayoutId id="2147483694" r:id="rId11"/>
    <p:sldLayoutId id="2147483792" r:id="rId12"/>
    <p:sldLayoutId id="2147483793" r:id="rId13"/>
  </p:sldLayoutIdLst>
  <p:hf hdr="0" dt="0"/>
  <p:txStyles>
    <p:titleStyle>
      <a:lvl1pPr algn="l" defTabSz="914400" rtl="0" eaLnBrk="1" latinLnBrk="0" hangingPunct="1">
        <a:lnSpc>
          <a:spcPct val="90000"/>
        </a:lnSpc>
        <a:spcBef>
          <a:spcPct val="0"/>
        </a:spcBef>
        <a:buNone/>
        <a:defRPr sz="4400" kern="1200">
          <a:solidFill>
            <a:schemeClr val="tx1"/>
          </a:solidFill>
          <a:latin typeface="IBM Plex Serif" panose="02060503050406000203"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BM Plex Sans" panose="020B050305020300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BM Plex Sans" panose="020B050305020300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BM Plex Sans" panose="020B050305020300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BM Plex Sans" panose="020B050305020300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492860-8D1A-CA2A-FFAC-D8BD79A692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9F839A-AE62-FA22-C9C7-6DDF165A66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52516-2966-761E-34CB-D77927975C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52C4D0-890B-441D-8320-52F74866A3A9}" type="datetimeFigureOut">
              <a:rPr lang="en-US" smtClean="0"/>
              <a:t>6/4/2024</a:t>
            </a:fld>
            <a:endParaRPr lang="en-US"/>
          </a:p>
        </p:txBody>
      </p:sp>
      <p:sp>
        <p:nvSpPr>
          <p:cNvPr id="5" name="Footer Placeholder 4">
            <a:extLst>
              <a:ext uri="{FF2B5EF4-FFF2-40B4-BE49-F238E27FC236}">
                <a16:creationId xmlns:a16="http://schemas.microsoft.com/office/drawing/2014/main" id="{FEF8A735-999A-C9F6-6815-C7AC7EBC6B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A6EA0B3-5AFA-6067-FC07-78F280E5D7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5D9435-58BC-4492-B448-530D6571EE89}" type="slidenum">
              <a:rPr lang="en-US" smtClean="0"/>
              <a:t>‹#›</a:t>
            </a:fld>
            <a:endParaRPr lang="en-US"/>
          </a:p>
        </p:txBody>
      </p:sp>
      <p:sp>
        <p:nvSpPr>
          <p:cNvPr id="8" name="TextBox 7">
            <a:extLst>
              <a:ext uri="{FF2B5EF4-FFF2-40B4-BE49-F238E27FC236}">
                <a16:creationId xmlns:a16="http://schemas.microsoft.com/office/drawing/2014/main" id="{2FFD04E0-7A5C-BC62-DC1C-E0303ED21F3D}"/>
              </a:ext>
            </a:extLst>
          </p:cNvPr>
          <p:cNvSpPr txBox="1"/>
          <p:nvPr userDrawn="1">
            <p:extLst>
              <p:ext uri="{1162E1C5-73C7-4A58-AE30-91384D911F3F}">
                <p184:classification xmlns:p184="http://schemas.microsoft.com/office/powerpoint/2018/4/main" val="ftr"/>
              </p:ext>
            </p:extLst>
          </p:nvPr>
        </p:nvSpPr>
        <p:spPr>
          <a:xfrm>
            <a:off x="190500" y="6515100"/>
            <a:ext cx="1238250" cy="152400"/>
          </a:xfrm>
          <a:prstGeom prst="rect">
            <a:avLst/>
          </a:prstGeom>
        </p:spPr>
        <p:txBody>
          <a:bodyPr horzOverflow="overflow" lIns="0" tIns="0" rIns="0" bIns="0">
            <a:spAutoFit/>
          </a:bodyPr>
          <a:lstStyle/>
          <a:p>
            <a:pPr algn="l"/>
            <a:r>
              <a:rPr lang="en-GB" sz="1000">
                <a:solidFill>
                  <a:srgbClr val="000000"/>
                </a:solidFill>
                <a:latin typeface="Arial" panose="020B0604020202020204" pitchFamily="34" charset="0"/>
                <a:cs typeface="Arial" panose="020B0604020202020204" pitchFamily="34" charset="0"/>
              </a:rPr>
              <a:t>Classification - Public</a:t>
            </a:r>
          </a:p>
        </p:txBody>
      </p:sp>
    </p:spTree>
    <p:extLst>
      <p:ext uri="{BB962C8B-B14F-4D97-AF65-F5344CB8AC3E}">
        <p14:creationId xmlns:p14="http://schemas.microsoft.com/office/powerpoint/2010/main" val="926333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7" name="Google Shape;89;p13">
            <a:extLst>
              <a:ext uri="{FF2B5EF4-FFF2-40B4-BE49-F238E27FC236}">
                <a16:creationId xmlns:a16="http://schemas.microsoft.com/office/drawing/2014/main" id="{E4EF9D11-9F0A-D4B7-0320-5675965A8A87}"/>
              </a:ext>
            </a:extLst>
          </p:cNvPr>
          <p:cNvSpPr txBox="1">
            <a:spLocks/>
          </p:cNvSpPr>
          <p:nvPr/>
        </p:nvSpPr>
        <p:spPr>
          <a:xfrm>
            <a:off x="6520658" y="1480721"/>
            <a:ext cx="4230996" cy="635680"/>
          </a:xfrm>
          <a:prstGeom prst="rect">
            <a:avLst/>
          </a:prstGeom>
          <a:solidFill>
            <a:schemeClr val="bg1">
              <a:lumMod val="50000"/>
            </a:schemeClr>
          </a:solidFill>
          <a:ln>
            <a:noFill/>
          </a:ln>
        </p:spPr>
        <p:style>
          <a:lnRef idx="3">
            <a:schemeClr val="lt1"/>
          </a:lnRef>
          <a:fillRef idx="1">
            <a:schemeClr val="accent5"/>
          </a:fillRef>
          <a:effectRef idx="1">
            <a:schemeClr val="accent5"/>
          </a:effectRef>
          <a:fontRef idx="minor">
            <a:schemeClr val="lt1"/>
          </a:fontRef>
        </p:style>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1219170"/>
            <a:r>
              <a:rPr lang="en-US" sz="3600" b="1" kern="0">
                <a:solidFill>
                  <a:srgbClr val="FFFFFF"/>
                </a:solidFill>
                <a:latin typeface="Arial"/>
              </a:rPr>
              <a:t>Time to talk - May</a:t>
            </a:r>
            <a:endParaRPr lang="en-US" sz="3600" kern="0">
              <a:solidFill>
                <a:srgbClr val="FFFFFF"/>
              </a:solidFill>
              <a:latin typeface="Arial"/>
            </a:endParaRPr>
          </a:p>
        </p:txBody>
      </p:sp>
      <p:sp>
        <p:nvSpPr>
          <p:cNvPr id="11" name="Google Shape;106;p16">
            <a:extLst>
              <a:ext uri="{FF2B5EF4-FFF2-40B4-BE49-F238E27FC236}">
                <a16:creationId xmlns:a16="http://schemas.microsoft.com/office/drawing/2014/main" id="{AD52B9EE-F77E-FEEB-CDC5-36A5FF1A813A}"/>
              </a:ext>
            </a:extLst>
          </p:cNvPr>
          <p:cNvSpPr txBox="1">
            <a:spLocks/>
          </p:cNvSpPr>
          <p:nvPr/>
        </p:nvSpPr>
        <p:spPr>
          <a:xfrm>
            <a:off x="6524505" y="2331867"/>
            <a:ext cx="5290908" cy="3135484"/>
          </a:xfrm>
          <a:prstGeom prst="rect">
            <a:avLst/>
          </a:prstGeom>
        </p:spPr>
        <p:txBody>
          <a:bodyPr spcFirstLastPara="1" wrap="square" lIns="121900" tIns="121900" rIns="121900" bIns="1219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defTabSz="1219170">
              <a:spcAft>
                <a:spcPts val="1600"/>
              </a:spcAft>
              <a:buFont typeface="Wingdings"/>
              <a:buChar char="Ø"/>
            </a:pPr>
            <a:r>
              <a:rPr lang="en-US" sz="2400" kern="0" dirty="0">
                <a:latin typeface="Inter Medium"/>
              </a:rPr>
              <a:t>Wellbeing Check-in</a:t>
            </a:r>
            <a:endParaRPr lang="en-US" dirty="0"/>
          </a:p>
          <a:p>
            <a:pPr marL="456565" indent="-456565" defTabSz="1219170">
              <a:spcAft>
                <a:spcPts val="1600"/>
              </a:spcAft>
              <a:buFont typeface="Wingdings"/>
              <a:buChar char="Ø"/>
            </a:pPr>
            <a:r>
              <a:rPr lang="en-US" sz="2400" kern="0" dirty="0">
                <a:latin typeface="Inter Medium"/>
              </a:rPr>
              <a:t>Moving More for Mental health</a:t>
            </a:r>
            <a:endParaRPr lang="en-US" sz="2400" kern="0" dirty="0"/>
          </a:p>
          <a:p>
            <a:pPr marL="456565" indent="-456565" defTabSz="1219170">
              <a:spcAft>
                <a:spcPts val="1600"/>
              </a:spcAft>
              <a:buFont typeface="Wingdings"/>
              <a:buChar char="Ø"/>
            </a:pPr>
            <a:r>
              <a:rPr lang="en-US" sz="2400" kern="0" dirty="0">
                <a:latin typeface="Inter Medium"/>
              </a:rPr>
              <a:t>Exploring Vulnerability for </a:t>
            </a:r>
            <a:r>
              <a:rPr lang="en-US" sz="2400" kern="0">
                <a:latin typeface="Inter Medium"/>
              </a:rPr>
              <a:t>Men </a:t>
            </a:r>
          </a:p>
          <a:p>
            <a:pPr marL="456565" indent="-456565" defTabSz="1219170">
              <a:spcAft>
                <a:spcPts val="1600"/>
              </a:spcAft>
              <a:buFont typeface="Wingdings"/>
              <a:buChar char="Ø"/>
            </a:pPr>
            <a:r>
              <a:rPr lang="en-US" sz="2400" kern="0" dirty="0">
                <a:latin typeface="Inter Medium"/>
              </a:rPr>
              <a:t>Movement Calendar </a:t>
            </a:r>
          </a:p>
          <a:p>
            <a:pPr marL="0" lvl="3" defTabSz="1219170">
              <a:spcAft>
                <a:spcPts val="1600"/>
              </a:spcAft>
            </a:pPr>
            <a:endParaRPr lang="en-US" sz="1867" kern="0" dirty="0"/>
          </a:p>
        </p:txBody>
      </p:sp>
      <p:pic>
        <p:nvPicPr>
          <p:cNvPr id="2050" name="Picture 2">
            <a:extLst>
              <a:ext uri="{FF2B5EF4-FFF2-40B4-BE49-F238E27FC236}">
                <a16:creationId xmlns:a16="http://schemas.microsoft.com/office/drawing/2014/main" id="{2851C1F1-B61A-4FDC-3A76-51AF4DAB2B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418" y="2329899"/>
            <a:ext cx="5436420" cy="28080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purple background with white text&#10;&#10;Description automatically generated">
            <a:extLst>
              <a:ext uri="{FF2B5EF4-FFF2-40B4-BE49-F238E27FC236}">
                <a16:creationId xmlns:a16="http://schemas.microsoft.com/office/drawing/2014/main" id="{A292E5EB-40A0-CAF7-600B-F58D79F2F60A}"/>
              </a:ext>
            </a:extLst>
          </p:cNvPr>
          <p:cNvPicPr>
            <a:picLocks noChangeAspect="1"/>
          </p:cNvPicPr>
          <p:nvPr/>
        </p:nvPicPr>
        <p:blipFill rotWithShape="1">
          <a:blip r:embed="rId3"/>
          <a:srcRect t="442"/>
          <a:stretch/>
        </p:blipFill>
        <p:spPr>
          <a:xfrm>
            <a:off x="20" y="10"/>
            <a:ext cx="12191980" cy="6857990"/>
          </a:xfrm>
          <a:prstGeom prst="rect">
            <a:avLst/>
          </a:prstGeom>
        </p:spPr>
      </p:pic>
      <p:sp>
        <p:nvSpPr>
          <p:cNvPr id="36" name="Rectangle 35">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2210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ocial media graphic">
            <a:extLst>
              <a:ext uri="{FF2B5EF4-FFF2-40B4-BE49-F238E27FC236}">
                <a16:creationId xmlns:a16="http://schemas.microsoft.com/office/drawing/2014/main" id="{B1A81351-50C8-04B6-EF3B-0FA0CFE92526}"/>
              </a:ext>
            </a:extLst>
          </p:cNvPr>
          <p:cNvPicPr>
            <a:picLocks noChangeAspect="1"/>
          </p:cNvPicPr>
          <p:nvPr/>
        </p:nvPicPr>
        <p:blipFill>
          <a:blip r:embed="rId3"/>
          <a:stretch>
            <a:fillRect/>
          </a:stretch>
        </p:blipFill>
        <p:spPr>
          <a:xfrm>
            <a:off x="1060689" y="650497"/>
            <a:ext cx="5571066" cy="5571066"/>
          </a:xfrm>
          <a:prstGeom prst="rect">
            <a:avLst/>
          </a:prstGeom>
        </p:spPr>
      </p:pic>
      <p:sp>
        <p:nvSpPr>
          <p:cNvPr id="25" name="Rectangle 24">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urple and white rectangles with white text&#10;&#10;Description automatically generated">
            <a:extLst>
              <a:ext uri="{FF2B5EF4-FFF2-40B4-BE49-F238E27FC236}">
                <a16:creationId xmlns:a16="http://schemas.microsoft.com/office/drawing/2014/main" id="{D334100F-872A-1E8C-CC97-0F0E44CCE33F}"/>
              </a:ext>
            </a:extLst>
          </p:cNvPr>
          <p:cNvPicPr>
            <a:picLocks noChangeAspect="1"/>
          </p:cNvPicPr>
          <p:nvPr/>
        </p:nvPicPr>
        <p:blipFill>
          <a:blip r:embed="rId4"/>
          <a:stretch>
            <a:fillRect/>
          </a:stretch>
        </p:blipFill>
        <p:spPr>
          <a:xfrm>
            <a:off x="7543624" y="484717"/>
            <a:ext cx="4170027" cy="2793153"/>
          </a:xfrm>
          <a:prstGeom prst="rect">
            <a:avLst/>
          </a:prstGeom>
        </p:spPr>
      </p:pic>
      <p:sp>
        <p:nvSpPr>
          <p:cNvPr id="27" name="Rectangle 26">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diagram of stress&#10;&#10;Description automatically generated">
            <a:extLst>
              <a:ext uri="{FF2B5EF4-FFF2-40B4-BE49-F238E27FC236}">
                <a16:creationId xmlns:a16="http://schemas.microsoft.com/office/drawing/2014/main" id="{FC6C8256-2477-E312-1FE0-18652CB736F5}"/>
              </a:ext>
            </a:extLst>
          </p:cNvPr>
          <p:cNvPicPr>
            <a:picLocks noChangeAspect="1"/>
          </p:cNvPicPr>
          <p:nvPr/>
        </p:nvPicPr>
        <p:blipFill>
          <a:blip r:embed="rId5"/>
          <a:stretch>
            <a:fillRect/>
          </a:stretch>
        </p:blipFill>
        <p:spPr>
          <a:xfrm>
            <a:off x="7536824" y="3610611"/>
            <a:ext cx="4183627" cy="2757380"/>
          </a:xfrm>
          <a:prstGeom prst="rect">
            <a:avLst/>
          </a:prstGeom>
        </p:spPr>
      </p:pic>
      <p:sp>
        <p:nvSpPr>
          <p:cNvPr id="2" name="Slide Number Placeholder 1">
            <a:extLst>
              <a:ext uri="{FF2B5EF4-FFF2-40B4-BE49-F238E27FC236}">
                <a16:creationId xmlns:a16="http://schemas.microsoft.com/office/drawing/2014/main" id="{541D1968-9640-FC62-FCA1-D071E5E17566}"/>
              </a:ext>
            </a:extLst>
          </p:cNvPr>
          <p:cNvSpPr>
            <a:spLocks noGrp="1"/>
          </p:cNvSpPr>
          <p:nvPr>
            <p:ph type="sldNum" sz="quarter" idx="11"/>
          </p:nvPr>
        </p:nvSpPr>
        <p:spPr>
          <a:xfrm>
            <a:off x="10717822" y="6435478"/>
            <a:ext cx="635977" cy="365125"/>
          </a:xfrm>
        </p:spPr>
        <p:txBody>
          <a:bodyPr vert="horz" lIns="91440" tIns="45720" rIns="91440" bIns="45720" rtlCol="0" anchor="ctr">
            <a:normAutofit/>
          </a:bodyPr>
          <a:lstStyle/>
          <a:p>
            <a:pPr>
              <a:spcAft>
                <a:spcPts val="600"/>
              </a:spcAft>
            </a:pPr>
            <a:fld id="{3EA7053F-35A1-9149-B162-95161A22A0AB}" type="slidenum">
              <a:rPr lang="en-US" sz="1200" smtClean="0">
                <a:solidFill>
                  <a:schemeClr val="tx1">
                    <a:tint val="75000"/>
                  </a:schemeClr>
                </a:solidFill>
                <a:latin typeface="+mn-lt"/>
              </a:rPr>
              <a:pPr>
                <a:spcAft>
                  <a:spcPts val="600"/>
                </a:spcAft>
              </a:pPr>
              <a:t>3</a:t>
            </a:fld>
            <a:endParaRPr lang="en-US" sz="1200">
              <a:solidFill>
                <a:schemeClr val="tx1">
                  <a:tint val="75000"/>
                </a:schemeClr>
              </a:solidFill>
              <a:latin typeface="+mn-lt"/>
            </a:endParaRPr>
          </a:p>
        </p:txBody>
      </p:sp>
    </p:spTree>
    <p:extLst>
      <p:ext uri="{BB962C8B-B14F-4D97-AF65-F5344CB8AC3E}">
        <p14:creationId xmlns:p14="http://schemas.microsoft.com/office/powerpoint/2010/main" val="3056317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lue and orange background with white text&#10;&#10;Description automatically generated">
            <a:extLst>
              <a:ext uri="{FF2B5EF4-FFF2-40B4-BE49-F238E27FC236}">
                <a16:creationId xmlns:a16="http://schemas.microsoft.com/office/drawing/2014/main" id="{5C1DA790-26EB-71D7-66CF-4B1A3A8DF1CC}"/>
              </a:ext>
            </a:extLst>
          </p:cNvPr>
          <p:cNvPicPr>
            <a:picLocks noChangeAspect="1"/>
          </p:cNvPicPr>
          <p:nvPr/>
        </p:nvPicPr>
        <p:blipFill>
          <a:blip r:embed="rId3"/>
          <a:stretch>
            <a:fillRect/>
          </a:stretch>
        </p:blipFill>
        <p:spPr>
          <a:xfrm>
            <a:off x="643467" y="714144"/>
            <a:ext cx="3278292" cy="2483306"/>
          </a:xfrm>
          <a:prstGeom prst="rect">
            <a:avLst/>
          </a:prstGeom>
        </p:spPr>
      </p:pic>
      <p:pic>
        <p:nvPicPr>
          <p:cNvPr id="8" name="Picture 7" descr="A close-up of a sign&#10;&#10;Description automatically generated">
            <a:extLst>
              <a:ext uri="{FF2B5EF4-FFF2-40B4-BE49-F238E27FC236}">
                <a16:creationId xmlns:a16="http://schemas.microsoft.com/office/drawing/2014/main" id="{AE537561-5B04-E600-08C4-7BDB68FE7A51}"/>
              </a:ext>
            </a:extLst>
          </p:cNvPr>
          <p:cNvPicPr>
            <a:picLocks noChangeAspect="1"/>
          </p:cNvPicPr>
          <p:nvPr/>
        </p:nvPicPr>
        <p:blipFill>
          <a:blip r:embed="rId4"/>
          <a:stretch>
            <a:fillRect/>
          </a:stretch>
        </p:blipFill>
        <p:spPr>
          <a:xfrm>
            <a:off x="4329778" y="643466"/>
            <a:ext cx="3570968" cy="2624662"/>
          </a:xfrm>
          <a:prstGeom prst="rect">
            <a:avLst/>
          </a:prstGeom>
        </p:spPr>
      </p:pic>
      <p:pic>
        <p:nvPicPr>
          <p:cNvPr id="6" name="Picture 5" descr="A purple and orange background with white paper&#10;&#10;Description automatically generated">
            <a:extLst>
              <a:ext uri="{FF2B5EF4-FFF2-40B4-BE49-F238E27FC236}">
                <a16:creationId xmlns:a16="http://schemas.microsoft.com/office/drawing/2014/main" id="{393E95F0-2C0B-AF3C-8C24-B8FB123760E4}"/>
              </a:ext>
            </a:extLst>
          </p:cNvPr>
          <p:cNvPicPr>
            <a:picLocks noChangeAspect="1"/>
          </p:cNvPicPr>
          <p:nvPr/>
        </p:nvPicPr>
        <p:blipFill>
          <a:blip r:embed="rId5"/>
          <a:stretch>
            <a:fillRect/>
          </a:stretch>
        </p:blipFill>
        <p:spPr>
          <a:xfrm>
            <a:off x="8308764" y="728734"/>
            <a:ext cx="3239769" cy="2454125"/>
          </a:xfrm>
          <a:prstGeom prst="rect">
            <a:avLst/>
          </a:prstGeom>
        </p:spPr>
      </p:pic>
      <p:pic>
        <p:nvPicPr>
          <p:cNvPr id="3" name="Picture 2" descr="A blue and orange background with white text&#10;&#10;Description automatically generated">
            <a:extLst>
              <a:ext uri="{FF2B5EF4-FFF2-40B4-BE49-F238E27FC236}">
                <a16:creationId xmlns:a16="http://schemas.microsoft.com/office/drawing/2014/main" id="{4AEED620-FF27-1818-B29D-634D8110E4E7}"/>
              </a:ext>
            </a:extLst>
          </p:cNvPr>
          <p:cNvPicPr>
            <a:picLocks noChangeAspect="1"/>
          </p:cNvPicPr>
          <p:nvPr/>
        </p:nvPicPr>
        <p:blipFill>
          <a:blip r:embed="rId6"/>
          <a:stretch>
            <a:fillRect/>
          </a:stretch>
        </p:blipFill>
        <p:spPr>
          <a:xfrm>
            <a:off x="643467" y="3660542"/>
            <a:ext cx="3278292" cy="2483306"/>
          </a:xfrm>
          <a:prstGeom prst="rect">
            <a:avLst/>
          </a:prstGeom>
        </p:spPr>
      </p:pic>
      <p:pic>
        <p:nvPicPr>
          <p:cNvPr id="7" name="Picture 6" descr="A purple and white banner with white text&#10;&#10;Description automatically generated">
            <a:extLst>
              <a:ext uri="{FF2B5EF4-FFF2-40B4-BE49-F238E27FC236}">
                <a16:creationId xmlns:a16="http://schemas.microsoft.com/office/drawing/2014/main" id="{AAAAEC3E-BA8F-D070-FCE1-E4DE80AC1A42}"/>
              </a:ext>
            </a:extLst>
          </p:cNvPr>
          <p:cNvPicPr>
            <a:picLocks noChangeAspect="1"/>
          </p:cNvPicPr>
          <p:nvPr/>
        </p:nvPicPr>
        <p:blipFill>
          <a:blip r:embed="rId7"/>
          <a:stretch>
            <a:fillRect/>
          </a:stretch>
        </p:blipFill>
        <p:spPr>
          <a:xfrm>
            <a:off x="4364274" y="3589863"/>
            <a:ext cx="3501977" cy="2643993"/>
          </a:xfrm>
          <a:prstGeom prst="rect">
            <a:avLst/>
          </a:prstGeom>
        </p:spPr>
      </p:pic>
      <p:pic>
        <p:nvPicPr>
          <p:cNvPr id="4" name="Picture 3" descr="A blue and orange background with white text&#10;&#10;Description automatically generated">
            <a:extLst>
              <a:ext uri="{FF2B5EF4-FFF2-40B4-BE49-F238E27FC236}">
                <a16:creationId xmlns:a16="http://schemas.microsoft.com/office/drawing/2014/main" id="{C736691A-E5A0-924B-273E-57DB3483E628}"/>
              </a:ext>
            </a:extLst>
          </p:cNvPr>
          <p:cNvPicPr>
            <a:picLocks noChangeAspect="1"/>
          </p:cNvPicPr>
          <p:nvPr/>
        </p:nvPicPr>
        <p:blipFill>
          <a:blip r:embed="rId8"/>
          <a:stretch>
            <a:fillRect/>
          </a:stretch>
        </p:blipFill>
        <p:spPr>
          <a:xfrm>
            <a:off x="8308763" y="3680747"/>
            <a:ext cx="3239769" cy="2462224"/>
          </a:xfrm>
          <a:prstGeom prst="rect">
            <a:avLst/>
          </a:prstGeom>
        </p:spPr>
      </p:pic>
      <p:sp>
        <p:nvSpPr>
          <p:cNvPr id="2" name="Slide Number Placeholder 1">
            <a:extLst>
              <a:ext uri="{FF2B5EF4-FFF2-40B4-BE49-F238E27FC236}">
                <a16:creationId xmlns:a16="http://schemas.microsoft.com/office/drawing/2014/main" id="{B3C083FD-FFBB-FAC6-D9E6-1B34F9945242}"/>
              </a:ext>
            </a:extLst>
          </p:cNvPr>
          <p:cNvSpPr>
            <a:spLocks noGrp="1"/>
          </p:cNvSpPr>
          <p:nvPr>
            <p:ph type="sldNum" sz="quarter" idx="11"/>
          </p:nvPr>
        </p:nvSpPr>
        <p:spPr>
          <a:xfrm>
            <a:off x="10917767" y="6491307"/>
            <a:ext cx="952499" cy="274320"/>
          </a:xfrm>
        </p:spPr>
        <p:txBody>
          <a:bodyPr vert="horz" lIns="91440" tIns="45720" rIns="91440" bIns="45720" rtlCol="0" anchor="ctr">
            <a:normAutofit/>
          </a:bodyPr>
          <a:lstStyle/>
          <a:p>
            <a:pPr>
              <a:spcAft>
                <a:spcPts val="600"/>
              </a:spcAft>
            </a:pPr>
            <a:fld id="{3EA7053F-35A1-9149-B162-95161A22A0AB}" type="slidenum">
              <a:rPr lang="en-US" sz="1200">
                <a:solidFill>
                  <a:schemeClr val="tx1">
                    <a:lumMod val="75000"/>
                    <a:lumOff val="25000"/>
                  </a:schemeClr>
                </a:solidFill>
                <a:latin typeface="+mn-lt"/>
              </a:rPr>
              <a:pPr>
                <a:spcAft>
                  <a:spcPts val="600"/>
                </a:spcAft>
              </a:pPr>
              <a:t>4</a:t>
            </a:fld>
            <a:endParaRPr lang="en-US" sz="1200">
              <a:solidFill>
                <a:schemeClr val="tx1">
                  <a:lumMod val="75000"/>
                  <a:lumOff val="25000"/>
                </a:schemeClr>
              </a:solidFill>
              <a:latin typeface="+mn-lt"/>
            </a:endParaRPr>
          </a:p>
        </p:txBody>
      </p:sp>
    </p:spTree>
    <p:extLst>
      <p:ext uri="{BB962C8B-B14F-4D97-AF65-F5344CB8AC3E}">
        <p14:creationId xmlns:p14="http://schemas.microsoft.com/office/powerpoint/2010/main" val="1648793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121D7-39B3-2FA4-8E49-8D9308DB05D8}"/>
              </a:ext>
            </a:extLst>
          </p:cNvPr>
          <p:cNvSpPr>
            <a:spLocks noGrp="1"/>
          </p:cNvSpPr>
          <p:nvPr>
            <p:ph type="title" idx="4294967295"/>
          </p:nvPr>
        </p:nvSpPr>
        <p:spPr>
          <a:xfrm>
            <a:off x="421105" y="671609"/>
            <a:ext cx="11360150" cy="765175"/>
          </a:xfrm>
        </p:spPr>
        <p:txBody>
          <a:bodyPr>
            <a:normAutofit/>
          </a:bodyPr>
          <a:lstStyle/>
          <a:p>
            <a:r>
              <a:rPr lang="en-CA" sz="3200" b="1">
                <a:solidFill>
                  <a:srgbClr val="606363"/>
                </a:solidFill>
                <a:latin typeface="IBM Plex Serif"/>
              </a:rPr>
              <a:t>Exploring vulnerability for men - Quiz</a:t>
            </a:r>
            <a:endParaRPr lang="en-CA" sz="3200" b="1">
              <a:solidFill>
                <a:srgbClr val="606363"/>
              </a:solidFill>
            </a:endParaRPr>
          </a:p>
        </p:txBody>
      </p:sp>
      <p:sp>
        <p:nvSpPr>
          <p:cNvPr id="3" name="Question 1">
            <a:extLst>
              <a:ext uri="{FF2B5EF4-FFF2-40B4-BE49-F238E27FC236}">
                <a16:creationId xmlns:a16="http://schemas.microsoft.com/office/drawing/2014/main" id="{6D97E80F-5DEB-8D7D-65E4-D7B6BB411A51}"/>
              </a:ext>
            </a:extLst>
          </p:cNvPr>
          <p:cNvSpPr txBox="1"/>
          <p:nvPr/>
        </p:nvSpPr>
        <p:spPr>
          <a:xfrm>
            <a:off x="573505" y="1546058"/>
            <a:ext cx="5189621"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000" b="1">
                <a:latin typeface="Calibri"/>
              </a:rPr>
              <a:t>Question #1: </a:t>
            </a:r>
            <a:endParaRPr lang="en-CA" sz="2000" b="1">
              <a:latin typeface="Calibri"/>
              <a:ea typeface="Calibri"/>
              <a:cs typeface="Calibri"/>
            </a:endParaRPr>
          </a:p>
          <a:p>
            <a:r>
              <a:rPr lang="en-CA" sz="2000">
                <a:latin typeface="Calibri"/>
              </a:rPr>
              <a:t>What percentage of men experience a mental health disorder each year?</a:t>
            </a:r>
            <a:endParaRPr lang="en-CA" sz="2000">
              <a:latin typeface="Calibri"/>
              <a:ea typeface="Calibri"/>
              <a:cs typeface="Calibri"/>
            </a:endParaRPr>
          </a:p>
          <a:p>
            <a:pPr marL="457200" indent="-457200">
              <a:buAutoNum type="arabicPeriod"/>
            </a:pPr>
            <a:r>
              <a:rPr lang="en-CA" sz="2000">
                <a:latin typeface="Calibri"/>
              </a:rPr>
              <a:t>3%</a:t>
            </a:r>
            <a:endParaRPr lang="en-CA" sz="2000">
              <a:latin typeface="Calibri"/>
              <a:ea typeface="Calibri"/>
              <a:cs typeface="Calibri"/>
            </a:endParaRPr>
          </a:p>
          <a:p>
            <a:pPr marL="457200" indent="-457200">
              <a:buAutoNum type="arabicPeriod"/>
            </a:pPr>
            <a:r>
              <a:rPr lang="en-CA" sz="2000">
                <a:latin typeface="Calibri"/>
              </a:rPr>
              <a:t>8%</a:t>
            </a:r>
            <a:endParaRPr lang="en-CA" sz="2000">
              <a:latin typeface="Calibri"/>
              <a:ea typeface="Calibri"/>
              <a:cs typeface="Calibri"/>
            </a:endParaRPr>
          </a:p>
          <a:p>
            <a:pPr marL="457200" indent="-457200">
              <a:buAutoNum type="arabicPeriod"/>
            </a:pPr>
            <a:r>
              <a:rPr lang="en-CA" sz="2000">
                <a:latin typeface="Calibri"/>
              </a:rPr>
              <a:t>13%</a:t>
            </a:r>
            <a:endParaRPr lang="en-CA" sz="2000">
              <a:latin typeface="Calibri"/>
              <a:ea typeface="Calibri"/>
              <a:cs typeface="Calibri"/>
            </a:endParaRPr>
          </a:p>
          <a:p>
            <a:pPr marL="457200" indent="-457200">
              <a:buAutoNum type="arabicPeriod"/>
            </a:pPr>
            <a:r>
              <a:rPr lang="en-CA" sz="2000">
                <a:latin typeface="Calibri"/>
              </a:rPr>
              <a:t>20%</a:t>
            </a:r>
            <a:endParaRPr lang="en-CA" sz="2000">
              <a:latin typeface="Calibri"/>
              <a:ea typeface="Calibri"/>
              <a:cs typeface="Calibri"/>
            </a:endParaRPr>
          </a:p>
        </p:txBody>
      </p:sp>
      <p:sp>
        <p:nvSpPr>
          <p:cNvPr id="4" name="Oval 1">
            <a:extLst>
              <a:ext uri="{FF2B5EF4-FFF2-40B4-BE49-F238E27FC236}">
                <a16:creationId xmlns:a16="http://schemas.microsoft.com/office/drawing/2014/main" id="{3583DD2C-C4EB-5C96-5545-839946D7434E}"/>
              </a:ext>
            </a:extLst>
          </p:cNvPr>
          <p:cNvSpPr/>
          <p:nvPr/>
        </p:nvSpPr>
        <p:spPr>
          <a:xfrm>
            <a:off x="1068137" y="3074068"/>
            <a:ext cx="581525" cy="411079"/>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nswer 1">
            <a:extLst>
              <a:ext uri="{FF2B5EF4-FFF2-40B4-BE49-F238E27FC236}">
                <a16:creationId xmlns:a16="http://schemas.microsoft.com/office/drawing/2014/main" id="{351B282C-BEED-E966-3A5E-2523B8670919}"/>
              </a:ext>
            </a:extLst>
          </p:cNvPr>
          <p:cNvSpPr txBox="1"/>
          <p:nvPr/>
        </p:nvSpPr>
        <p:spPr>
          <a:xfrm>
            <a:off x="5767137" y="1546058"/>
            <a:ext cx="568091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000" b="1">
                <a:latin typeface="Calibri"/>
              </a:rPr>
              <a:t>Response: 13% </a:t>
            </a:r>
            <a:r>
              <a:rPr lang="en-CA" sz="2000">
                <a:latin typeface="Calibri"/>
              </a:rPr>
              <a:t>some of the most common mental health disorders include, depression, anxiety, PTSD, bipolar disorder and ADHD. Many researchers believe that men tend to underreport mental health symptoms which may lead to lower rates being reported. </a:t>
            </a:r>
            <a:endParaRPr lang="en-CA" sz="2000">
              <a:latin typeface="Calibri"/>
              <a:ea typeface="Calibri"/>
              <a:cs typeface="Calibri"/>
            </a:endParaRPr>
          </a:p>
        </p:txBody>
      </p:sp>
      <p:sp>
        <p:nvSpPr>
          <p:cNvPr id="6" name="TextBox 5">
            <a:extLst>
              <a:ext uri="{FF2B5EF4-FFF2-40B4-BE49-F238E27FC236}">
                <a16:creationId xmlns:a16="http://schemas.microsoft.com/office/drawing/2014/main" id="{638AF9E5-42CA-9D6B-5589-8F622BBB6554}"/>
              </a:ext>
            </a:extLst>
          </p:cNvPr>
          <p:cNvSpPr txBox="1"/>
          <p:nvPr/>
        </p:nvSpPr>
        <p:spPr>
          <a:xfrm>
            <a:off x="544286" y="4060371"/>
            <a:ext cx="5007428"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000" b="1">
                <a:latin typeface="Calibri"/>
              </a:rPr>
              <a:t>Question #2:</a:t>
            </a:r>
            <a:endParaRPr lang="en-CA" sz="2000" b="1">
              <a:latin typeface="Calibri"/>
              <a:ea typeface="Calibri"/>
              <a:cs typeface="Calibri"/>
            </a:endParaRPr>
          </a:p>
          <a:p>
            <a:r>
              <a:rPr lang="en-CA" sz="2000">
                <a:latin typeface="Calibri"/>
              </a:rPr>
              <a:t>How often do men cry each month?</a:t>
            </a:r>
            <a:endParaRPr lang="en-CA" sz="2000">
              <a:latin typeface="Calibri"/>
              <a:ea typeface="Calibri"/>
              <a:cs typeface="Calibri"/>
            </a:endParaRPr>
          </a:p>
          <a:p>
            <a:pPr marL="228600" indent="-228600">
              <a:buAutoNum type="arabicPeriod"/>
            </a:pPr>
            <a:r>
              <a:rPr lang="en-CA" sz="2000">
                <a:latin typeface="Calibri"/>
              </a:rPr>
              <a:t>     2</a:t>
            </a:r>
            <a:endParaRPr lang="en-CA" sz="2000">
              <a:latin typeface="Calibri"/>
              <a:ea typeface="Calibri"/>
              <a:cs typeface="Calibri"/>
            </a:endParaRPr>
          </a:p>
          <a:p>
            <a:pPr marL="228600" indent="-228600">
              <a:buAutoNum type="arabicPeriod"/>
            </a:pPr>
            <a:r>
              <a:rPr lang="en-CA" sz="2000">
                <a:latin typeface="Calibri"/>
              </a:rPr>
              <a:t>     1</a:t>
            </a:r>
            <a:endParaRPr lang="en-CA" sz="2000">
              <a:latin typeface="Calibri"/>
              <a:ea typeface="Calibri"/>
              <a:cs typeface="Calibri"/>
            </a:endParaRPr>
          </a:p>
          <a:p>
            <a:pPr marL="228600" indent="-228600">
              <a:buAutoNum type="arabicPeriod"/>
            </a:pPr>
            <a:r>
              <a:rPr lang="en-CA" sz="2000">
                <a:latin typeface="Calibri"/>
              </a:rPr>
              <a:t>     10</a:t>
            </a:r>
            <a:endParaRPr lang="en-CA" sz="2000">
              <a:latin typeface="Calibri"/>
              <a:ea typeface="Calibri"/>
              <a:cs typeface="Calibri"/>
            </a:endParaRPr>
          </a:p>
          <a:p>
            <a:pPr marL="228600" indent="-228600">
              <a:buAutoNum type="arabicPeriod"/>
            </a:pPr>
            <a:r>
              <a:rPr lang="en-CA" sz="2000">
                <a:latin typeface="Calibri"/>
              </a:rPr>
              <a:t>     20+</a:t>
            </a:r>
            <a:endParaRPr lang="en-CA" sz="2000">
              <a:latin typeface="Calibri"/>
              <a:ea typeface="Calibri"/>
              <a:cs typeface="Calibri"/>
            </a:endParaRPr>
          </a:p>
          <a:p>
            <a:pPr marL="228600" indent="-228600">
              <a:buAutoNum type="arabicPeriod"/>
            </a:pPr>
            <a:r>
              <a:rPr lang="en-CA" sz="2000">
                <a:latin typeface="Calibri"/>
              </a:rPr>
              <a:t>     Cry? Men don’t cry</a:t>
            </a:r>
            <a:endParaRPr lang="en-CA" sz="2000">
              <a:latin typeface="Calibri"/>
              <a:ea typeface="Calibri"/>
              <a:cs typeface="Calibri"/>
            </a:endParaRPr>
          </a:p>
        </p:txBody>
      </p:sp>
      <p:sp>
        <p:nvSpPr>
          <p:cNvPr id="7" name="Answer 2">
            <a:extLst>
              <a:ext uri="{FF2B5EF4-FFF2-40B4-BE49-F238E27FC236}">
                <a16:creationId xmlns:a16="http://schemas.microsoft.com/office/drawing/2014/main" id="{8D7E8E5A-EC00-6E72-A0A3-BC993C47A638}"/>
              </a:ext>
            </a:extLst>
          </p:cNvPr>
          <p:cNvSpPr txBox="1"/>
          <p:nvPr/>
        </p:nvSpPr>
        <p:spPr>
          <a:xfrm>
            <a:off x="5660571" y="4060371"/>
            <a:ext cx="5900057"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000" b="1">
                <a:latin typeface="Calibri"/>
              </a:rPr>
              <a:t>Response: 2 times- </a:t>
            </a:r>
            <a:r>
              <a:rPr lang="en-CA" sz="2000">
                <a:latin typeface="Calibri"/>
              </a:rPr>
              <a:t>the average American man cries about 1.9 times each month. The average American woman cries 3.5 times each month.</a:t>
            </a:r>
          </a:p>
          <a:p>
            <a:endParaRPr lang="en-CA"/>
          </a:p>
        </p:txBody>
      </p:sp>
      <p:sp>
        <p:nvSpPr>
          <p:cNvPr id="9" name="Oval 2">
            <a:extLst>
              <a:ext uri="{FF2B5EF4-FFF2-40B4-BE49-F238E27FC236}">
                <a16:creationId xmlns:a16="http://schemas.microsoft.com/office/drawing/2014/main" id="{890E832F-9B90-41C7-5BEA-EFA39EB30004}"/>
              </a:ext>
            </a:extLst>
          </p:cNvPr>
          <p:cNvSpPr/>
          <p:nvPr/>
        </p:nvSpPr>
        <p:spPr>
          <a:xfrm>
            <a:off x="966537" y="4706925"/>
            <a:ext cx="483554" cy="389308"/>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3885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7C7190-5857-3B71-A791-7A266B9960E3}"/>
              </a:ext>
            </a:extLst>
          </p:cNvPr>
          <p:cNvSpPr>
            <a:spLocks noGrp="1"/>
          </p:cNvSpPr>
          <p:nvPr>
            <p:ph type="sldNum" sz="quarter" idx="11"/>
          </p:nvPr>
        </p:nvSpPr>
        <p:spPr/>
        <p:txBody>
          <a:bodyPr/>
          <a:lstStyle/>
          <a:p>
            <a:fld id="{3EA7053F-35A1-9149-B162-95161A22A0AB}" type="slidenum">
              <a:rPr lang="en-US" smtClean="0"/>
              <a:pPr/>
              <a:t>6</a:t>
            </a:fld>
            <a:endParaRPr lang="en-US"/>
          </a:p>
        </p:txBody>
      </p:sp>
      <p:sp>
        <p:nvSpPr>
          <p:cNvPr id="3" name="Question 3">
            <a:extLst>
              <a:ext uri="{FF2B5EF4-FFF2-40B4-BE49-F238E27FC236}">
                <a16:creationId xmlns:a16="http://schemas.microsoft.com/office/drawing/2014/main" id="{00E86D16-A5BD-AF0E-023B-C74526D0E836}"/>
              </a:ext>
            </a:extLst>
          </p:cNvPr>
          <p:cNvSpPr txBox="1"/>
          <p:nvPr/>
        </p:nvSpPr>
        <p:spPr>
          <a:xfrm>
            <a:off x="576943" y="1436914"/>
            <a:ext cx="5519057"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000" b="1">
                <a:latin typeface="Calibri"/>
              </a:rPr>
              <a:t>Question #3:</a:t>
            </a:r>
            <a:endParaRPr lang="en-CA" sz="2000" b="1">
              <a:latin typeface="Calibri"/>
              <a:ea typeface="Calibri"/>
              <a:cs typeface="Calibri"/>
            </a:endParaRPr>
          </a:p>
          <a:p>
            <a:r>
              <a:rPr lang="en-CA" sz="2000">
                <a:latin typeface="Calibri"/>
              </a:rPr>
              <a:t>Men are more likely to die by suicide than women?</a:t>
            </a:r>
            <a:endParaRPr lang="en-CA" sz="2000">
              <a:latin typeface="Calibri"/>
              <a:ea typeface="Calibri"/>
              <a:cs typeface="Calibri"/>
            </a:endParaRPr>
          </a:p>
          <a:p>
            <a:pPr marL="228600" indent="-228600">
              <a:buAutoNum type="arabicPeriod"/>
            </a:pPr>
            <a:r>
              <a:rPr lang="en-CA" sz="2000">
                <a:latin typeface="Calibri"/>
              </a:rPr>
              <a:t>   True</a:t>
            </a:r>
            <a:endParaRPr lang="en-CA" sz="2000">
              <a:latin typeface="Calibri"/>
              <a:ea typeface="Calibri"/>
              <a:cs typeface="Calibri"/>
            </a:endParaRPr>
          </a:p>
          <a:p>
            <a:pPr marL="228600" indent="-228600">
              <a:buAutoNum type="arabicPeriod"/>
            </a:pPr>
            <a:r>
              <a:rPr lang="en-CA" sz="2000">
                <a:latin typeface="Calibri"/>
              </a:rPr>
              <a:t>   False</a:t>
            </a:r>
            <a:endParaRPr lang="en-CA" sz="2000">
              <a:latin typeface="Calibri"/>
              <a:ea typeface="Calibri"/>
              <a:cs typeface="Calibri"/>
            </a:endParaRPr>
          </a:p>
          <a:p>
            <a:pPr marL="228600" indent="-228600">
              <a:buAutoNum type="arabicPeriod"/>
            </a:pPr>
            <a:r>
              <a:rPr lang="en-CA" sz="2000">
                <a:latin typeface="Calibri"/>
              </a:rPr>
              <a:t>   It’s about equal</a:t>
            </a:r>
            <a:endParaRPr lang="en-CA" sz="2000">
              <a:latin typeface="Calibri"/>
              <a:ea typeface="Calibri"/>
              <a:cs typeface="Calibri"/>
            </a:endParaRPr>
          </a:p>
        </p:txBody>
      </p:sp>
      <p:sp>
        <p:nvSpPr>
          <p:cNvPr id="5" name="Title 1">
            <a:extLst>
              <a:ext uri="{FF2B5EF4-FFF2-40B4-BE49-F238E27FC236}">
                <a16:creationId xmlns:a16="http://schemas.microsoft.com/office/drawing/2014/main" id="{E16F1533-5DEE-56AB-E023-DE7F623C2C22}"/>
              </a:ext>
            </a:extLst>
          </p:cNvPr>
          <p:cNvSpPr txBox="1">
            <a:spLocks/>
          </p:cNvSpPr>
          <p:nvPr/>
        </p:nvSpPr>
        <p:spPr>
          <a:xfrm>
            <a:off x="421105" y="671609"/>
            <a:ext cx="11360150" cy="7651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IBM Plex Serif" panose="02060503050406000203" pitchFamily="18" charset="77"/>
                <a:ea typeface="+mj-ea"/>
                <a:cs typeface="+mj-cs"/>
              </a:defRPr>
            </a:lvl1pPr>
          </a:lstStyle>
          <a:p>
            <a:r>
              <a:rPr lang="en-CA" sz="3200" b="1">
                <a:solidFill>
                  <a:srgbClr val="606363"/>
                </a:solidFill>
                <a:latin typeface="IBM Plex Serif"/>
              </a:rPr>
              <a:t>Exploring vulnerability for men - Quiz</a:t>
            </a:r>
            <a:endParaRPr lang="en-CA" sz="3200" b="1">
              <a:solidFill>
                <a:srgbClr val="606363"/>
              </a:solidFill>
            </a:endParaRPr>
          </a:p>
        </p:txBody>
      </p:sp>
      <p:sp>
        <p:nvSpPr>
          <p:cNvPr id="6" name="Response 3">
            <a:extLst>
              <a:ext uri="{FF2B5EF4-FFF2-40B4-BE49-F238E27FC236}">
                <a16:creationId xmlns:a16="http://schemas.microsoft.com/office/drawing/2014/main" id="{D45020C5-5248-0888-726E-40CC09998130}"/>
              </a:ext>
            </a:extLst>
          </p:cNvPr>
          <p:cNvSpPr txBox="1"/>
          <p:nvPr/>
        </p:nvSpPr>
        <p:spPr>
          <a:xfrm>
            <a:off x="6455229" y="1436914"/>
            <a:ext cx="5323113"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000" b="1">
                <a:latin typeface="Calibri"/>
              </a:rPr>
              <a:t>Response: True- </a:t>
            </a:r>
            <a:r>
              <a:rPr lang="en-CA" sz="2000">
                <a:latin typeface="Calibri"/>
              </a:rPr>
              <a:t>statistics consistently show the number of deaths by suicide for men are 4 times higher than women.  In 2022, in the US, there were 40,000 suicide deaths in males and 10,000 suicide deaths in women. </a:t>
            </a:r>
          </a:p>
        </p:txBody>
      </p:sp>
      <p:sp>
        <p:nvSpPr>
          <p:cNvPr id="9" name="Oval 3">
            <a:extLst>
              <a:ext uri="{FF2B5EF4-FFF2-40B4-BE49-F238E27FC236}">
                <a16:creationId xmlns:a16="http://schemas.microsoft.com/office/drawing/2014/main" id="{0EED0A97-1246-A406-A2F5-5722B4FE572C}"/>
              </a:ext>
            </a:extLst>
          </p:cNvPr>
          <p:cNvSpPr/>
          <p:nvPr/>
        </p:nvSpPr>
        <p:spPr>
          <a:xfrm>
            <a:off x="1031851" y="2050811"/>
            <a:ext cx="581525" cy="411079"/>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Question 4">
            <a:extLst>
              <a:ext uri="{FF2B5EF4-FFF2-40B4-BE49-F238E27FC236}">
                <a16:creationId xmlns:a16="http://schemas.microsoft.com/office/drawing/2014/main" id="{9C74C26A-D5EF-4605-4E26-9517D7450DEB}"/>
              </a:ext>
            </a:extLst>
          </p:cNvPr>
          <p:cNvSpPr txBox="1"/>
          <p:nvPr/>
        </p:nvSpPr>
        <p:spPr>
          <a:xfrm>
            <a:off x="576943" y="3777343"/>
            <a:ext cx="5519057"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000" b="1">
                <a:latin typeface="Calibri"/>
              </a:rPr>
              <a:t>Question #4:</a:t>
            </a:r>
            <a:endParaRPr lang="en-CA" sz="2000" b="1">
              <a:latin typeface="Calibri"/>
              <a:ea typeface="Calibri"/>
              <a:cs typeface="Calibri"/>
            </a:endParaRPr>
          </a:p>
          <a:p>
            <a:r>
              <a:rPr lang="en-CA" sz="2000">
                <a:latin typeface="Calibri"/>
              </a:rPr>
              <a:t>What percentage of people feel better after crying?</a:t>
            </a:r>
            <a:endParaRPr lang="en-CA" sz="2000">
              <a:latin typeface="Calibri"/>
              <a:ea typeface="Calibri"/>
              <a:cs typeface="Calibri"/>
            </a:endParaRPr>
          </a:p>
          <a:p>
            <a:pPr marL="228600" indent="-228600">
              <a:buAutoNum type="arabicPeriod"/>
            </a:pPr>
            <a:r>
              <a:rPr lang="en-CA" sz="2000">
                <a:latin typeface="Calibri"/>
              </a:rPr>
              <a:t>   2%</a:t>
            </a:r>
            <a:endParaRPr lang="en-CA" sz="2000">
              <a:latin typeface="Calibri"/>
              <a:ea typeface="Calibri"/>
              <a:cs typeface="Calibri"/>
            </a:endParaRPr>
          </a:p>
          <a:p>
            <a:pPr marL="228600" indent="-228600">
              <a:buAutoNum type="arabicPeriod"/>
            </a:pPr>
            <a:r>
              <a:rPr lang="en-CA" sz="2000">
                <a:latin typeface="Calibri"/>
              </a:rPr>
              <a:t>   90%</a:t>
            </a:r>
            <a:endParaRPr lang="en-CA" sz="2000">
              <a:latin typeface="Calibri"/>
              <a:ea typeface="Calibri"/>
              <a:cs typeface="Calibri"/>
            </a:endParaRPr>
          </a:p>
          <a:p>
            <a:pPr marL="228600" indent="-228600">
              <a:buAutoNum type="arabicPeriod"/>
            </a:pPr>
            <a:r>
              <a:rPr lang="en-CA" sz="2000">
                <a:latin typeface="Calibri"/>
              </a:rPr>
              <a:t>   50%</a:t>
            </a:r>
            <a:endParaRPr lang="en-CA" sz="2000">
              <a:latin typeface="Calibri"/>
              <a:ea typeface="Calibri"/>
              <a:cs typeface="Calibri"/>
            </a:endParaRPr>
          </a:p>
          <a:p>
            <a:pPr marL="228600" indent="-228600">
              <a:buAutoNum type="arabicPeriod"/>
            </a:pPr>
            <a:r>
              <a:rPr lang="en-CA" sz="2000">
                <a:latin typeface="Calibri"/>
              </a:rPr>
              <a:t>   0%- crying doesn’t help</a:t>
            </a:r>
            <a:endParaRPr lang="en-CA" sz="2000">
              <a:latin typeface="Calibri"/>
              <a:ea typeface="Calibri"/>
              <a:cs typeface="Calibri"/>
            </a:endParaRPr>
          </a:p>
        </p:txBody>
      </p:sp>
      <p:sp>
        <p:nvSpPr>
          <p:cNvPr id="15" name="Oval 4">
            <a:extLst>
              <a:ext uri="{FF2B5EF4-FFF2-40B4-BE49-F238E27FC236}">
                <a16:creationId xmlns:a16="http://schemas.microsoft.com/office/drawing/2014/main" id="{D4CD2340-99E1-44EF-BA47-22D06010A132}"/>
              </a:ext>
            </a:extLst>
          </p:cNvPr>
          <p:cNvSpPr/>
          <p:nvPr/>
        </p:nvSpPr>
        <p:spPr>
          <a:xfrm>
            <a:off x="1031851" y="4989954"/>
            <a:ext cx="581525" cy="411079"/>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42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2C4BFA1-2075-4901-9E24-E41D1FDD51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9"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txBody>
            <a:bodyPr/>
            <a:lstStyle/>
            <a:p>
              <a:endParaRPr lang="en-US"/>
            </a:p>
          </p:txBody>
        </p:sp>
        <p:sp>
          <p:nvSpPr>
            <p:cNvPr id="10" name="Oval 9">
              <a:extLst>
                <a:ext uri="{FF2B5EF4-FFF2-40B4-BE49-F238E27FC236}">
                  <a16:creationId xmlns:a16="http://schemas.microsoft.com/office/drawing/2014/main" id="{F0307F65-8304-4FA8-A841-D4D7625411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txBody>
            <a:bodyPr/>
            <a:lstStyle/>
            <a:p>
              <a:endParaRPr lang="en-US"/>
            </a:p>
          </p:txBody>
        </p:sp>
        <p:sp>
          <p:nvSpPr>
            <p:cNvPr id="11"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txBody>
            <a:bodyPr/>
            <a:lstStyle/>
            <a:p>
              <a:endParaRPr lang="en-US"/>
            </a:p>
          </p:txBody>
        </p:sp>
      </p:grpSp>
      <p:sp>
        <p:nvSpPr>
          <p:cNvPr id="13" name="Rectangle 12">
            <a:extLst>
              <a:ext uri="{FF2B5EF4-FFF2-40B4-BE49-F238E27FC236}">
                <a16:creationId xmlns:a16="http://schemas.microsoft.com/office/drawing/2014/main" id="{053FB2EE-284F-4C87-AB3D-BBF87A9FA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EF04547-1D41-F4F4-9267-49AEC83B5D6D}"/>
              </a:ext>
            </a:extLst>
          </p:cNvPr>
          <p:cNvSpPr>
            <a:spLocks noGrp="1"/>
          </p:cNvSpPr>
          <p:nvPr>
            <p:ph type="ctrTitle"/>
          </p:nvPr>
        </p:nvSpPr>
        <p:spPr>
          <a:xfrm>
            <a:off x="1524000" y="2776538"/>
            <a:ext cx="9144000" cy="1381188"/>
          </a:xfrm>
        </p:spPr>
        <p:txBody>
          <a:bodyPr anchor="ctr">
            <a:normAutofit/>
          </a:bodyPr>
          <a:lstStyle/>
          <a:p>
            <a:r>
              <a:rPr lang="en-US" sz="4000">
                <a:solidFill>
                  <a:schemeClr val="bg2"/>
                </a:solidFill>
              </a:rPr>
              <a:t>Is crying healthy for men?</a:t>
            </a:r>
          </a:p>
        </p:txBody>
      </p:sp>
      <p:sp>
        <p:nvSpPr>
          <p:cNvPr id="3" name="Subtitle 2">
            <a:extLst>
              <a:ext uri="{FF2B5EF4-FFF2-40B4-BE49-F238E27FC236}">
                <a16:creationId xmlns:a16="http://schemas.microsoft.com/office/drawing/2014/main" id="{3A8FA9B7-AA3D-7E2F-2EEB-215C5AD8E26D}"/>
              </a:ext>
            </a:extLst>
          </p:cNvPr>
          <p:cNvSpPr>
            <a:spLocks noGrp="1"/>
          </p:cNvSpPr>
          <p:nvPr>
            <p:ph type="subTitle" idx="1"/>
          </p:nvPr>
        </p:nvSpPr>
        <p:spPr>
          <a:xfrm>
            <a:off x="1524000" y="4495800"/>
            <a:ext cx="9144000" cy="762000"/>
          </a:xfrm>
        </p:spPr>
        <p:txBody>
          <a:bodyPr vert="horz" lIns="91440" tIns="45720" rIns="91440" bIns="45720" rtlCol="0" anchor="t">
            <a:normAutofit/>
          </a:bodyPr>
          <a:lstStyle/>
          <a:p>
            <a:r>
              <a:rPr lang="en-US" sz="1400" b="0" i="0">
                <a:effectLst/>
                <a:latin typeface="Google Sans"/>
              </a:rPr>
              <a:t>Is It Okay for Men to Cry? Psychologists have established that emotional crying releases oxytocin and </a:t>
            </a:r>
            <a:r>
              <a:rPr lang="en-US" sz="1400">
                <a:latin typeface="Google Sans"/>
              </a:rPr>
              <a:t>opioids that is released from within,</a:t>
            </a:r>
            <a:r>
              <a:rPr lang="en-US" sz="1400" b="0" i="0">
                <a:effectLst/>
                <a:latin typeface="Google Sans"/>
              </a:rPr>
              <a:t> more commonly known as endorphins. These are effectively the brain's feel-good chemicals that can help ease the physical and emotional pain caused by a situation.</a:t>
            </a:r>
            <a:endParaRPr lang="en-US" sz="1800"/>
          </a:p>
        </p:txBody>
      </p:sp>
    </p:spTree>
    <p:extLst>
      <p:ext uri="{BB962C8B-B14F-4D97-AF65-F5344CB8AC3E}">
        <p14:creationId xmlns:p14="http://schemas.microsoft.com/office/powerpoint/2010/main" val="259676466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AA26B-C316-5F4B-DB2D-1162C7940249}"/>
              </a:ext>
            </a:extLst>
          </p:cNvPr>
          <p:cNvSpPr>
            <a:spLocks noGrp="1"/>
          </p:cNvSpPr>
          <p:nvPr>
            <p:ph type="title" idx="4294967295"/>
          </p:nvPr>
        </p:nvSpPr>
        <p:spPr>
          <a:xfrm>
            <a:off x="1600477" y="1839519"/>
            <a:ext cx="2895602" cy="3187158"/>
          </a:xfrm>
        </p:spPr>
        <p:txBody>
          <a:bodyPr>
            <a:normAutofit fontScale="90000"/>
          </a:bodyPr>
          <a:lstStyle/>
          <a:p>
            <a:br>
              <a:rPr lang="en-US" b="0" i="0">
                <a:solidFill>
                  <a:srgbClr val="202124"/>
                </a:solidFill>
                <a:effectLst/>
                <a:latin typeface="Google Sans"/>
              </a:rPr>
            </a:br>
            <a:r>
              <a:rPr lang="en-US" b="0" i="0">
                <a:effectLst/>
                <a:latin typeface="Google Sans"/>
              </a:rPr>
              <a:t>What is the biological purpose of crying?</a:t>
            </a:r>
            <a:br>
              <a:rPr lang="en-US" b="0" i="0">
                <a:effectLst/>
                <a:latin typeface="Roboto" panose="02000000000000000000" pitchFamily="2" charset="0"/>
              </a:rPr>
            </a:br>
            <a:br>
              <a:rPr lang="en-US" b="0" i="0">
                <a:effectLst/>
                <a:latin typeface="Roboto" panose="02000000000000000000" pitchFamily="2" charset="0"/>
              </a:rPr>
            </a:br>
            <a:endParaRPr lang="en-US"/>
          </a:p>
        </p:txBody>
      </p:sp>
      <p:cxnSp>
        <p:nvCxnSpPr>
          <p:cNvPr id="38" name="Straight Arrow Connector 37">
            <a:extLst>
              <a:ext uri="{FF2B5EF4-FFF2-40B4-BE49-F238E27FC236}">
                <a16:creationId xmlns:a16="http://schemas.microsoft.com/office/drawing/2014/main" id="{485BF348-E24F-FBC1-5852-76CB3F16AC41}"/>
              </a:ext>
            </a:extLst>
          </p:cNvPr>
          <p:cNvCxnSpPr/>
          <p:nvPr/>
        </p:nvCxnSpPr>
        <p:spPr>
          <a:xfrm flipH="1">
            <a:off x="4620227" y="1138177"/>
            <a:ext cx="9645" cy="4707037"/>
          </a:xfrm>
          <a:prstGeom prst="straightConnector1">
            <a:avLst/>
          </a:prstGeom>
        </p:spPr>
        <p:style>
          <a:lnRef idx="3">
            <a:schemeClr val="accent2"/>
          </a:lnRef>
          <a:fillRef idx="0">
            <a:schemeClr val="accent2"/>
          </a:fillRef>
          <a:effectRef idx="2">
            <a:schemeClr val="accent2"/>
          </a:effectRef>
          <a:fontRef idx="minor">
            <a:schemeClr val="tx1"/>
          </a:fontRef>
        </p:style>
      </p:cxnSp>
      <p:sp>
        <p:nvSpPr>
          <p:cNvPr id="41" name="TextBox 40">
            <a:extLst>
              <a:ext uri="{FF2B5EF4-FFF2-40B4-BE49-F238E27FC236}">
                <a16:creationId xmlns:a16="http://schemas.microsoft.com/office/drawing/2014/main" id="{C3301DB8-D083-791D-3CA2-59A67C14DE2A}"/>
              </a:ext>
            </a:extLst>
          </p:cNvPr>
          <p:cNvSpPr txBox="1"/>
          <p:nvPr/>
        </p:nvSpPr>
        <p:spPr>
          <a:xfrm>
            <a:off x="4861365" y="1244277"/>
            <a:ext cx="6472177" cy="1281175"/>
          </a:xfrm>
          <a:prstGeom prst="rect">
            <a:avLst/>
          </a:prstGeom>
          <a:solidFill>
            <a:schemeClr val="accent2">
              <a:lumMod val="60000"/>
              <a:lumOff val="40000"/>
            </a:schemeClr>
          </a:solid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900" baseline="0">
                <a:solidFill>
                  <a:srgbClr val="4D5156"/>
                </a:solidFill>
                <a:latin typeface="Google Sans"/>
                <a:ea typeface="Arial"/>
                <a:cs typeface="Arial"/>
              </a:rPr>
              <a:t>Tears produced by emotional experiences (unlike tears produced from cutting onions, yawning) lead to a reduction in cortisol (the stress hormone), </a:t>
            </a:r>
            <a:r>
              <a:rPr lang="en-US" sz="1900" b="1" baseline="0">
                <a:solidFill>
                  <a:srgbClr val="4D5156"/>
                </a:solidFill>
                <a:latin typeface="Google Sans"/>
                <a:ea typeface="Arial"/>
                <a:cs typeface="Arial"/>
              </a:rPr>
              <a:t>which positively impact one's mood</a:t>
            </a:r>
            <a:r>
              <a:rPr lang="en-US" sz="1900">
                <a:solidFill>
                  <a:srgbClr val="009FE3"/>
                </a:solidFill>
                <a:latin typeface="Google Sans"/>
                <a:ea typeface="Arial"/>
                <a:cs typeface="Arial"/>
              </a:rPr>
              <a:t>​</a:t>
            </a:r>
            <a:endParaRPr lang="en-US"/>
          </a:p>
        </p:txBody>
      </p:sp>
      <p:sp>
        <p:nvSpPr>
          <p:cNvPr id="42" name="TextBox 41">
            <a:extLst>
              <a:ext uri="{FF2B5EF4-FFF2-40B4-BE49-F238E27FC236}">
                <a16:creationId xmlns:a16="http://schemas.microsoft.com/office/drawing/2014/main" id="{4304A6BD-2F39-FF0F-4E1E-3485EE399A6B}"/>
              </a:ext>
            </a:extLst>
          </p:cNvPr>
          <p:cNvSpPr txBox="1"/>
          <p:nvPr/>
        </p:nvSpPr>
        <p:spPr>
          <a:xfrm>
            <a:off x="4861365" y="2748986"/>
            <a:ext cx="6472177" cy="1700466"/>
          </a:xfrm>
          <a:prstGeom prst="rect">
            <a:avLst/>
          </a:prstGeom>
          <a:solidFill>
            <a:schemeClr val="accent4">
              <a:lumMod val="75000"/>
            </a:schemeClr>
          </a:solid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1900">
                <a:solidFill>
                  <a:srgbClr val="333132"/>
                </a:solidFill>
                <a:latin typeface="Arial"/>
                <a:cs typeface="Arial"/>
              </a:rPr>
              <a:t>Evolutionary scientists believe that humans developed emotional crying to serve a social function. These theorists suggest that crying provides a </a:t>
            </a:r>
            <a:r>
              <a:rPr lang="en-US" sz="1900" b="1">
                <a:solidFill>
                  <a:srgbClr val="333132"/>
                </a:solidFill>
                <a:latin typeface="Arial"/>
                <a:cs typeface="Arial"/>
              </a:rPr>
              <a:t>visual (and sometimes auditory) signal to nearby people that you are in need of social support and nurturing</a:t>
            </a:r>
            <a:endParaRPr lang="en-US" sz="1900">
              <a:latin typeface="Arial"/>
              <a:cs typeface="Arial"/>
            </a:endParaRPr>
          </a:p>
          <a:p>
            <a:pPr algn="l"/>
            <a:endParaRPr lang="en-US" sz="1900">
              <a:latin typeface="Google Sans"/>
              <a:cs typeface="Arial"/>
            </a:endParaRPr>
          </a:p>
        </p:txBody>
      </p:sp>
      <p:sp>
        <p:nvSpPr>
          <p:cNvPr id="43" name="TextBox 42">
            <a:extLst>
              <a:ext uri="{FF2B5EF4-FFF2-40B4-BE49-F238E27FC236}">
                <a16:creationId xmlns:a16="http://schemas.microsoft.com/office/drawing/2014/main" id="{080D5824-7EBF-7B00-EC62-2CF117493529}"/>
              </a:ext>
            </a:extLst>
          </p:cNvPr>
          <p:cNvSpPr txBox="1"/>
          <p:nvPr/>
        </p:nvSpPr>
        <p:spPr>
          <a:xfrm>
            <a:off x="4861364" y="4668454"/>
            <a:ext cx="6472177" cy="1174168"/>
          </a:xfrm>
          <a:prstGeom prst="rect">
            <a:avLst/>
          </a:prstGeom>
          <a:solidFill>
            <a:srgbClr val="FFC000"/>
          </a:solid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1900">
                <a:solidFill>
                  <a:srgbClr val="333132"/>
                </a:solidFill>
                <a:latin typeface="Arial"/>
                <a:cs typeface="Arial"/>
              </a:rPr>
              <a:t>Crying, in the traditional sense, is a uniquely human phenomena. </a:t>
            </a:r>
            <a:r>
              <a:rPr lang="en-US" sz="1900" b="1">
                <a:solidFill>
                  <a:srgbClr val="333132"/>
                </a:solidFill>
                <a:latin typeface="Arial"/>
                <a:cs typeface="Arial"/>
              </a:rPr>
              <a:t>Humans are the only animals to shed tears in response to strong emotional experiences</a:t>
            </a:r>
            <a:endParaRPr lang="en-US" sz="1900">
              <a:latin typeface="Arial"/>
              <a:cs typeface="Arial"/>
            </a:endParaRPr>
          </a:p>
          <a:p>
            <a:pPr algn="l"/>
            <a:endParaRPr lang="en-US" sz="1900">
              <a:latin typeface="Google Sans"/>
              <a:cs typeface="Arial"/>
            </a:endParaRPr>
          </a:p>
        </p:txBody>
      </p:sp>
    </p:spTree>
    <p:extLst>
      <p:ext uri="{BB962C8B-B14F-4D97-AF65-F5344CB8AC3E}">
        <p14:creationId xmlns:p14="http://schemas.microsoft.com/office/powerpoint/2010/main" val="435688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descr="Crying is Therapeutic – 6 Benefits of Crying - Holding Space">
            <a:extLst>
              <a:ext uri="{FF2B5EF4-FFF2-40B4-BE49-F238E27FC236}">
                <a16:creationId xmlns:a16="http://schemas.microsoft.com/office/drawing/2014/main" id="{DB00C0C2-BD59-2AAE-002E-A0D0DC2B7C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1363" y="868482"/>
            <a:ext cx="5370483" cy="5394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505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F87394-338E-0D68-850C-E35EB2DB541E}"/>
              </a:ext>
            </a:extLst>
          </p:cNvPr>
          <p:cNvSpPr>
            <a:spLocks noGrp="1"/>
          </p:cNvSpPr>
          <p:nvPr>
            <p:ph idx="4294967295"/>
          </p:nvPr>
        </p:nvSpPr>
        <p:spPr>
          <a:xfrm>
            <a:off x="4822070" y="2402568"/>
            <a:ext cx="6896100" cy="2171172"/>
          </a:xfrm>
          <a:solidFill>
            <a:schemeClr val="accent4"/>
          </a:solidFill>
          <a:ln w="12700">
            <a:solidFill>
              <a:schemeClr val="tx1"/>
            </a:solidFill>
          </a:ln>
        </p:spPr>
        <p:txBody>
          <a:bodyPr vert="horz" lIns="91440" tIns="45720" rIns="91440" bIns="45720" rtlCol="0" anchor="t">
            <a:normAutofit fontScale="85000" lnSpcReduction="10000"/>
          </a:bodyPr>
          <a:lstStyle/>
          <a:p>
            <a:pPr marL="0" indent="0">
              <a:buNone/>
            </a:pPr>
            <a:r>
              <a:rPr lang="en-US" b="0" i="0">
                <a:solidFill>
                  <a:srgbClr val="4D5156"/>
                </a:solidFill>
                <a:effectLst/>
                <a:latin typeface="Google Sans"/>
              </a:rPr>
              <a:t>Today's psychological thought largely concurs, emphasizing the role of crying as a </a:t>
            </a:r>
            <a:r>
              <a:rPr lang="en-US">
                <a:solidFill>
                  <a:srgbClr val="4D5156"/>
                </a:solidFill>
                <a:latin typeface="Google Sans"/>
              </a:rPr>
              <a:t>coping mechanism</a:t>
            </a:r>
            <a:r>
              <a:rPr lang="en-US" b="0" i="0">
                <a:solidFill>
                  <a:srgbClr val="4D5156"/>
                </a:solidFill>
                <a:effectLst/>
                <a:latin typeface="Google Sans"/>
              </a:rPr>
              <a:t> that allows us to release stress and emotional pain.</a:t>
            </a:r>
            <a:endParaRPr lang="en-US">
              <a:solidFill>
                <a:srgbClr val="009FE3"/>
              </a:solidFill>
            </a:endParaRPr>
          </a:p>
          <a:p>
            <a:pPr marL="0" indent="0">
              <a:buNone/>
            </a:pPr>
            <a:r>
              <a:rPr lang="en-US" b="0" i="0">
                <a:solidFill>
                  <a:srgbClr val="4D5156"/>
                </a:solidFill>
                <a:effectLst/>
                <a:latin typeface="Google Sans"/>
              </a:rPr>
              <a:t>Crying is an important safety valve, largely because keeping difficult feelings inside</a:t>
            </a:r>
            <a:r>
              <a:rPr lang="en-US">
                <a:solidFill>
                  <a:srgbClr val="4D5156"/>
                </a:solidFill>
                <a:latin typeface="Google Sans"/>
              </a:rPr>
              <a:t>,</a:t>
            </a:r>
            <a:r>
              <a:rPr lang="en-US" b="0" i="0">
                <a:solidFill>
                  <a:srgbClr val="4D5156"/>
                </a:solidFill>
                <a:effectLst/>
                <a:latin typeface="Google Sans"/>
              </a:rPr>
              <a:t> what psychologists call repressive </a:t>
            </a:r>
            <a:r>
              <a:rPr lang="en-US">
                <a:solidFill>
                  <a:srgbClr val="4D5156"/>
                </a:solidFill>
                <a:latin typeface="Google Sans"/>
              </a:rPr>
              <a:t>coping, can</a:t>
            </a:r>
            <a:r>
              <a:rPr lang="en-US" b="0" i="0">
                <a:solidFill>
                  <a:srgbClr val="4D5156"/>
                </a:solidFill>
                <a:effectLst/>
                <a:latin typeface="Google Sans"/>
              </a:rPr>
              <a:t> be bad for our health</a:t>
            </a:r>
            <a:endParaRPr lang="en-US"/>
          </a:p>
        </p:txBody>
      </p:sp>
      <p:sp>
        <p:nvSpPr>
          <p:cNvPr id="4" name="TextBox 3">
            <a:extLst>
              <a:ext uri="{FF2B5EF4-FFF2-40B4-BE49-F238E27FC236}">
                <a16:creationId xmlns:a16="http://schemas.microsoft.com/office/drawing/2014/main" id="{4BE873FD-6A6B-9E25-24D3-600380DDE9A4}"/>
              </a:ext>
            </a:extLst>
          </p:cNvPr>
          <p:cNvSpPr txBox="1"/>
          <p:nvPr/>
        </p:nvSpPr>
        <p:spPr>
          <a:xfrm>
            <a:off x="892327" y="1342269"/>
            <a:ext cx="3582458"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aseline="0">
                <a:latin typeface="Google Sans"/>
              </a:rPr>
              <a:t>Is it better to cry </a:t>
            </a:r>
            <a:r>
              <a:rPr lang="en-US" sz="3600">
                <a:latin typeface="Google Sans"/>
              </a:rPr>
              <a:t>to release or suppress it?</a:t>
            </a:r>
            <a:endParaRPr lang="en-US" sz="3600"/>
          </a:p>
        </p:txBody>
      </p:sp>
      <p:cxnSp>
        <p:nvCxnSpPr>
          <p:cNvPr id="6" name="Straight Arrow Connector 5">
            <a:extLst>
              <a:ext uri="{FF2B5EF4-FFF2-40B4-BE49-F238E27FC236}">
                <a16:creationId xmlns:a16="http://schemas.microsoft.com/office/drawing/2014/main" id="{C64F5D7C-7311-F91C-2E22-A88FAC58F60D}"/>
              </a:ext>
            </a:extLst>
          </p:cNvPr>
          <p:cNvCxnSpPr/>
          <p:nvPr/>
        </p:nvCxnSpPr>
        <p:spPr>
          <a:xfrm flipH="1">
            <a:off x="4620227" y="1138177"/>
            <a:ext cx="9645" cy="4707037"/>
          </a:xfrm>
          <a:prstGeom prst="straightConnector1">
            <a:avLst/>
          </a:prstGeom>
        </p:spPr>
        <p:style>
          <a:lnRef idx="3">
            <a:schemeClr val="accent2"/>
          </a:lnRef>
          <a:fillRef idx="0">
            <a:schemeClr val="accent2"/>
          </a:fillRef>
          <a:effectRef idx="2">
            <a:schemeClr val="accent2"/>
          </a:effectRef>
          <a:fontRef idx="minor">
            <a:schemeClr val="tx1"/>
          </a:fontRef>
        </p:style>
      </p:cxnSp>
      <p:pic>
        <p:nvPicPr>
          <p:cNvPr id="2" name="Picture 1" descr="Young woman crying">
            <a:extLst>
              <a:ext uri="{FF2B5EF4-FFF2-40B4-BE49-F238E27FC236}">
                <a16:creationId xmlns:a16="http://schemas.microsoft.com/office/drawing/2014/main" id="{4CBEE4F2-E2E0-0CE3-4F80-48F91867BFC2}"/>
              </a:ext>
            </a:extLst>
          </p:cNvPr>
          <p:cNvPicPr>
            <a:picLocks noChangeAspect="1"/>
          </p:cNvPicPr>
          <p:nvPr/>
        </p:nvPicPr>
        <p:blipFill>
          <a:blip r:embed="rId2"/>
          <a:stretch>
            <a:fillRect/>
          </a:stretch>
        </p:blipFill>
        <p:spPr>
          <a:xfrm>
            <a:off x="892628" y="3603172"/>
            <a:ext cx="2873829" cy="1937657"/>
          </a:xfrm>
          <a:prstGeom prst="rect">
            <a:avLst/>
          </a:prstGeom>
        </p:spPr>
      </p:pic>
    </p:spTree>
    <p:extLst>
      <p:ext uri="{BB962C8B-B14F-4D97-AF65-F5344CB8AC3E}">
        <p14:creationId xmlns:p14="http://schemas.microsoft.com/office/powerpoint/2010/main" val="3232185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F695F69-7001-421E-98A8-E74156934A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ainting of a person on a bridge&#10;&#10;Description automatically generated">
            <a:extLst>
              <a:ext uri="{FF2B5EF4-FFF2-40B4-BE49-F238E27FC236}">
                <a16:creationId xmlns:a16="http://schemas.microsoft.com/office/drawing/2014/main" id="{6ADC3C59-DBCB-D587-168D-0A1885E8EA26}"/>
              </a:ext>
            </a:extLst>
          </p:cNvPr>
          <p:cNvPicPr>
            <a:picLocks noChangeAspect="1"/>
          </p:cNvPicPr>
          <p:nvPr/>
        </p:nvPicPr>
        <p:blipFill rotWithShape="1">
          <a:blip r:embed="rId2"/>
          <a:srcRect t="3218" r="1" b="388"/>
          <a:stretch/>
        </p:blipFill>
        <p:spPr>
          <a:xfrm>
            <a:off x="6096010" y="10"/>
            <a:ext cx="6095999" cy="6857990"/>
          </a:xfrm>
          <a:custGeom>
            <a:avLst/>
            <a:gdLst/>
            <a:ahLst/>
            <a:cxnLst/>
            <a:rect l="l" t="t" r="r" b="b"/>
            <a:pathLst>
              <a:path w="6095999" h="6858000">
                <a:moveTo>
                  <a:pt x="0" y="0"/>
                </a:moveTo>
                <a:lnTo>
                  <a:pt x="6095999" y="0"/>
                </a:lnTo>
                <a:lnTo>
                  <a:pt x="6095999" y="6858000"/>
                </a:lnTo>
                <a:lnTo>
                  <a:pt x="0" y="6858000"/>
                </a:lnTo>
                <a:lnTo>
                  <a:pt x="0" y="6857999"/>
                </a:lnTo>
                <a:lnTo>
                  <a:pt x="4220980" y="6857999"/>
                </a:lnTo>
                <a:lnTo>
                  <a:pt x="4213164" y="6851010"/>
                </a:lnTo>
                <a:cubicBezTo>
                  <a:pt x="4181666" y="6825777"/>
                  <a:pt x="4066661" y="6744343"/>
                  <a:pt x="4062999" y="6737842"/>
                </a:cubicBezTo>
                <a:cubicBezTo>
                  <a:pt x="4024279" y="6693220"/>
                  <a:pt x="4060463" y="6731339"/>
                  <a:pt x="3994350" y="6686435"/>
                </a:cubicBezTo>
                <a:cubicBezTo>
                  <a:pt x="3947033" y="6670674"/>
                  <a:pt x="3899856" y="6566625"/>
                  <a:pt x="3859426" y="6512643"/>
                </a:cubicBezTo>
                <a:cubicBezTo>
                  <a:pt x="3843619" y="6494605"/>
                  <a:pt x="3819111" y="6476220"/>
                  <a:pt x="3795266" y="6469055"/>
                </a:cubicBezTo>
                <a:cubicBezTo>
                  <a:pt x="3772240" y="6479507"/>
                  <a:pt x="3769424" y="6446115"/>
                  <a:pt x="3752228" y="6440526"/>
                </a:cubicBezTo>
                <a:cubicBezTo>
                  <a:pt x="3742060" y="6447641"/>
                  <a:pt x="3719048" y="6424775"/>
                  <a:pt x="3716355" y="6414007"/>
                </a:cubicBezTo>
                <a:cubicBezTo>
                  <a:pt x="3729286" y="6392352"/>
                  <a:pt x="3629924" y="6387100"/>
                  <a:pt x="3629916" y="6370687"/>
                </a:cubicBezTo>
                <a:cubicBezTo>
                  <a:pt x="3600280" y="6362353"/>
                  <a:pt x="3495200" y="6368444"/>
                  <a:pt x="3479034" y="6339494"/>
                </a:cubicBezTo>
                <a:cubicBezTo>
                  <a:pt x="3420435" y="6317314"/>
                  <a:pt x="3345614" y="6290932"/>
                  <a:pt x="3319627" y="6285893"/>
                </a:cubicBezTo>
                <a:cubicBezTo>
                  <a:pt x="3282294" y="6327705"/>
                  <a:pt x="3185936" y="6185255"/>
                  <a:pt x="3075494" y="6164273"/>
                </a:cubicBezTo>
                <a:cubicBezTo>
                  <a:pt x="3059427" y="6166243"/>
                  <a:pt x="3051440" y="6164859"/>
                  <a:pt x="3050019" y="6153683"/>
                </a:cubicBezTo>
                <a:cubicBezTo>
                  <a:pt x="3016030" y="6146243"/>
                  <a:pt x="2991340" y="6114870"/>
                  <a:pt x="2963636" y="6123708"/>
                </a:cubicBezTo>
                <a:cubicBezTo>
                  <a:pt x="2928425" y="6105855"/>
                  <a:pt x="2947049" y="6092097"/>
                  <a:pt x="2914912" y="6078439"/>
                </a:cubicBezTo>
                <a:lnTo>
                  <a:pt x="2770812" y="6041758"/>
                </a:lnTo>
                <a:cubicBezTo>
                  <a:pt x="2750466" y="6034724"/>
                  <a:pt x="2729222" y="6014032"/>
                  <a:pt x="2708585" y="6007728"/>
                </a:cubicBezTo>
                <a:lnTo>
                  <a:pt x="2687072" y="6003931"/>
                </a:lnTo>
                <a:lnTo>
                  <a:pt x="2674457" y="5991515"/>
                </a:lnTo>
                <a:cubicBezTo>
                  <a:pt x="2668773" y="5988707"/>
                  <a:pt x="2661696" y="5988167"/>
                  <a:pt x="2652298" y="5991525"/>
                </a:cubicBezTo>
                <a:cubicBezTo>
                  <a:pt x="2634345" y="5986939"/>
                  <a:pt x="2583809" y="5969299"/>
                  <a:pt x="2566743" y="5963996"/>
                </a:cubicBezTo>
                <a:lnTo>
                  <a:pt x="2549903" y="5959709"/>
                </a:lnTo>
                <a:lnTo>
                  <a:pt x="2542177" y="5951723"/>
                </a:lnTo>
                <a:cubicBezTo>
                  <a:pt x="2529898" y="5945994"/>
                  <a:pt x="2498812" y="5935402"/>
                  <a:pt x="2476225" y="5925338"/>
                </a:cubicBezTo>
                <a:cubicBezTo>
                  <a:pt x="2457810" y="5911056"/>
                  <a:pt x="2433846" y="5899348"/>
                  <a:pt x="2406656" y="5891344"/>
                </a:cubicBezTo>
                <a:cubicBezTo>
                  <a:pt x="2400991" y="5896275"/>
                  <a:pt x="2393612" y="5885783"/>
                  <a:pt x="2389160" y="5883030"/>
                </a:cubicBezTo>
                <a:cubicBezTo>
                  <a:pt x="2387458" y="5886701"/>
                  <a:pt x="2375233" y="5885881"/>
                  <a:pt x="2372540" y="5881920"/>
                </a:cubicBezTo>
                <a:cubicBezTo>
                  <a:pt x="2293168" y="5849488"/>
                  <a:pt x="2325743" y="5894734"/>
                  <a:pt x="2283811" y="5862541"/>
                </a:cubicBezTo>
                <a:cubicBezTo>
                  <a:pt x="2275730" y="5859531"/>
                  <a:pt x="2268484" y="5859925"/>
                  <a:pt x="2261759" y="5861764"/>
                </a:cubicBezTo>
                <a:lnTo>
                  <a:pt x="2219265" y="5849327"/>
                </a:lnTo>
                <a:cubicBezTo>
                  <a:pt x="2203078" y="5842651"/>
                  <a:pt x="2185672" y="5837119"/>
                  <a:pt x="2167456" y="5832891"/>
                </a:cubicBezTo>
                <a:cubicBezTo>
                  <a:pt x="2161387" y="5839963"/>
                  <a:pt x="2149583" y="5826532"/>
                  <a:pt x="2143288" y="5823218"/>
                </a:cubicBezTo>
                <a:cubicBezTo>
                  <a:pt x="2141966" y="5828274"/>
                  <a:pt x="2126227" y="5828196"/>
                  <a:pt x="2121889" y="5823116"/>
                </a:cubicBezTo>
                <a:cubicBezTo>
                  <a:pt x="2013448" y="5786297"/>
                  <a:pt x="2065303" y="5844161"/>
                  <a:pt x="2004548" y="5804552"/>
                </a:cubicBezTo>
                <a:cubicBezTo>
                  <a:pt x="1993575" y="5801194"/>
                  <a:pt x="1984449" y="5802325"/>
                  <a:pt x="1976317" y="5805346"/>
                </a:cubicBezTo>
                <a:lnTo>
                  <a:pt x="1960968" y="5813703"/>
                </a:lnTo>
                <a:lnTo>
                  <a:pt x="1951886" y="5808313"/>
                </a:lnTo>
                <a:cubicBezTo>
                  <a:pt x="1914205" y="5801767"/>
                  <a:pt x="1900427" y="5810657"/>
                  <a:pt x="1881129" y="5796205"/>
                </a:cubicBezTo>
                <a:cubicBezTo>
                  <a:pt x="1847467" y="5788576"/>
                  <a:pt x="1808824" y="5783942"/>
                  <a:pt x="1778393" y="5776687"/>
                </a:cubicBezTo>
                <a:cubicBezTo>
                  <a:pt x="1764338" y="5756704"/>
                  <a:pt x="1721542" y="5761928"/>
                  <a:pt x="1698544" y="5752677"/>
                </a:cubicBezTo>
                <a:cubicBezTo>
                  <a:pt x="1688689" y="5744367"/>
                  <a:pt x="1680710" y="5741898"/>
                  <a:pt x="1667763" y="5746936"/>
                </a:cubicBezTo>
                <a:cubicBezTo>
                  <a:pt x="1622782" y="5706970"/>
                  <a:pt x="1636232" y="5740258"/>
                  <a:pt x="1589890" y="5720079"/>
                </a:cubicBezTo>
                <a:cubicBezTo>
                  <a:pt x="1550522" y="5700408"/>
                  <a:pt x="1504390" y="5684235"/>
                  <a:pt x="1470745" y="5647268"/>
                </a:cubicBezTo>
                <a:cubicBezTo>
                  <a:pt x="1465307" y="5637473"/>
                  <a:pt x="1447590" y="5631171"/>
                  <a:pt x="1431171" y="5633192"/>
                </a:cubicBezTo>
                <a:cubicBezTo>
                  <a:pt x="1428344" y="5633540"/>
                  <a:pt x="1425665" y="5634127"/>
                  <a:pt x="1423215" y="5634934"/>
                </a:cubicBezTo>
                <a:cubicBezTo>
                  <a:pt x="1404063" y="5609561"/>
                  <a:pt x="1384477" y="5616951"/>
                  <a:pt x="1377158" y="5600720"/>
                </a:cubicBezTo>
                <a:cubicBezTo>
                  <a:pt x="1337416" y="5587406"/>
                  <a:pt x="1299119" y="5594952"/>
                  <a:pt x="1292001" y="5580595"/>
                </a:cubicBezTo>
                <a:cubicBezTo>
                  <a:pt x="1270404" y="5577445"/>
                  <a:pt x="1236263" y="5586393"/>
                  <a:pt x="1224877" y="5570207"/>
                </a:cubicBezTo>
                <a:cubicBezTo>
                  <a:pt x="1218892" y="5580643"/>
                  <a:pt x="1203320" y="5557444"/>
                  <a:pt x="1188481" y="5562311"/>
                </a:cubicBezTo>
                <a:cubicBezTo>
                  <a:pt x="1177571" y="5566931"/>
                  <a:pt x="1170302" y="5560971"/>
                  <a:pt x="1160620" y="5558862"/>
                </a:cubicBezTo>
                <a:cubicBezTo>
                  <a:pt x="1146504" y="5561577"/>
                  <a:pt x="1106544" y="5545833"/>
                  <a:pt x="1097113" y="5537725"/>
                </a:cubicBezTo>
                <a:cubicBezTo>
                  <a:pt x="1076260" y="5511528"/>
                  <a:pt x="1012618" y="5517876"/>
                  <a:pt x="994944" y="5497522"/>
                </a:cubicBezTo>
                <a:cubicBezTo>
                  <a:pt x="987638" y="5493756"/>
                  <a:pt x="980141" y="5491480"/>
                  <a:pt x="972567" y="5490138"/>
                </a:cubicBezTo>
                <a:lnTo>
                  <a:pt x="927036" y="5488921"/>
                </a:lnTo>
                <a:lnTo>
                  <a:pt x="905198" y="5488488"/>
                </a:lnTo>
                <a:cubicBezTo>
                  <a:pt x="920127" y="5466532"/>
                  <a:pt x="847550" y="5479119"/>
                  <a:pt x="871473" y="5463326"/>
                </a:cubicBezTo>
                <a:cubicBezTo>
                  <a:pt x="835241" y="5455796"/>
                  <a:pt x="824844" y="5441869"/>
                  <a:pt x="787335" y="5431076"/>
                </a:cubicBezTo>
                <a:lnTo>
                  <a:pt x="646418" y="5398569"/>
                </a:lnTo>
                <a:cubicBezTo>
                  <a:pt x="594533" y="5378172"/>
                  <a:pt x="569175" y="5376706"/>
                  <a:pt x="522316" y="5365133"/>
                </a:cubicBezTo>
                <a:cubicBezTo>
                  <a:pt x="485699" y="5316148"/>
                  <a:pt x="451396" y="5327743"/>
                  <a:pt x="425051" y="5295085"/>
                </a:cubicBezTo>
                <a:cubicBezTo>
                  <a:pt x="373115" y="5280721"/>
                  <a:pt x="376598" y="5265782"/>
                  <a:pt x="318461" y="5265657"/>
                </a:cubicBezTo>
                <a:lnTo>
                  <a:pt x="266536" y="5232252"/>
                </a:lnTo>
                <a:cubicBezTo>
                  <a:pt x="254867" y="5225616"/>
                  <a:pt x="251642" y="5227516"/>
                  <a:pt x="248444" y="5225838"/>
                </a:cubicBezTo>
                <a:lnTo>
                  <a:pt x="247345" y="5222181"/>
                </a:lnTo>
                <a:lnTo>
                  <a:pt x="237345" y="5217023"/>
                </a:lnTo>
                <a:lnTo>
                  <a:pt x="219603" y="5204977"/>
                </a:lnTo>
                <a:lnTo>
                  <a:pt x="214443" y="5204489"/>
                </a:lnTo>
                <a:lnTo>
                  <a:pt x="184816" y="5189073"/>
                </a:lnTo>
                <a:lnTo>
                  <a:pt x="183534" y="5189699"/>
                </a:lnTo>
                <a:cubicBezTo>
                  <a:pt x="179981" y="5190754"/>
                  <a:pt x="176085" y="5190869"/>
                  <a:pt x="171363" y="5189023"/>
                </a:cubicBezTo>
                <a:cubicBezTo>
                  <a:pt x="165797" y="5204157"/>
                  <a:pt x="163531" y="5192594"/>
                  <a:pt x="150096" y="5185813"/>
                </a:cubicBezTo>
                <a:lnTo>
                  <a:pt x="59253" y="5172817"/>
                </a:lnTo>
                <a:lnTo>
                  <a:pt x="52526" y="5170052"/>
                </a:lnTo>
                <a:lnTo>
                  <a:pt x="52188" y="5170183"/>
                </a:lnTo>
                <a:cubicBezTo>
                  <a:pt x="50293" y="5169980"/>
                  <a:pt x="47917" y="5169219"/>
                  <a:pt x="44687" y="5167637"/>
                </a:cubicBezTo>
                <a:lnTo>
                  <a:pt x="40261" y="5165012"/>
                </a:lnTo>
                <a:lnTo>
                  <a:pt x="27209" y="5159648"/>
                </a:lnTo>
                <a:lnTo>
                  <a:pt x="21368" y="5159036"/>
                </a:lnTo>
                <a:lnTo>
                  <a:pt x="0" y="5158850"/>
                </a:lnTo>
                <a:close/>
              </a:path>
            </a:pathLst>
          </a:custGeom>
        </p:spPr>
      </p:pic>
      <p:sp>
        <p:nvSpPr>
          <p:cNvPr id="7" name="TextBox 6">
            <a:extLst>
              <a:ext uri="{FF2B5EF4-FFF2-40B4-BE49-F238E27FC236}">
                <a16:creationId xmlns:a16="http://schemas.microsoft.com/office/drawing/2014/main" id="{E9B05D89-9A43-B2BE-50AE-986FBA66CB54}"/>
              </a:ext>
            </a:extLst>
          </p:cNvPr>
          <p:cNvSpPr txBox="1"/>
          <p:nvPr/>
        </p:nvSpPr>
        <p:spPr>
          <a:xfrm>
            <a:off x="599818" y="5234320"/>
            <a:ext cx="6931319" cy="75221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2300" kern="1200">
                <a:solidFill>
                  <a:schemeClr val="tx1">
                    <a:lumMod val="85000"/>
                    <a:lumOff val="15000"/>
                  </a:schemeClr>
                </a:solidFill>
                <a:latin typeface="+mj-lt"/>
                <a:ea typeface="+mj-ea"/>
                <a:cs typeface="+mj-cs"/>
              </a:rPr>
              <a:t>What are physical signs your body is releasing trauma?</a:t>
            </a:r>
          </a:p>
        </p:txBody>
      </p:sp>
      <p:pic>
        <p:nvPicPr>
          <p:cNvPr id="5" name="Picture 2" descr="6 Signs Your Body is Releasing Trauma | Physical | Attune Therapy">
            <a:extLst>
              <a:ext uri="{FF2B5EF4-FFF2-40B4-BE49-F238E27FC236}">
                <a16:creationId xmlns:a16="http://schemas.microsoft.com/office/drawing/2014/main" id="{703564F8-4CED-2C8F-6416-7F552346A7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4" r="5302" b="-1"/>
          <a:stretch/>
        </p:blipFill>
        <p:spPr bwMode="auto">
          <a:xfrm>
            <a:off x="-5388" y="10"/>
            <a:ext cx="6169518" cy="5158840"/>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134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EC3C73-3EB8-1B49-4324-9CC1C4FAD93F}"/>
              </a:ext>
            </a:extLst>
          </p:cNvPr>
          <p:cNvSpPr>
            <a:spLocks noGrp="1"/>
          </p:cNvSpPr>
          <p:nvPr>
            <p:ph type="sldNum" sz="quarter" idx="11"/>
          </p:nvPr>
        </p:nvSpPr>
        <p:spPr/>
        <p:txBody>
          <a:bodyPr/>
          <a:lstStyle/>
          <a:p>
            <a:fld id="{3EA7053F-35A1-9149-B162-95161A22A0AB}" type="slidenum">
              <a:rPr lang="en-US" smtClean="0"/>
              <a:pPr/>
              <a:t>12</a:t>
            </a:fld>
            <a:endParaRPr lang="en-US"/>
          </a:p>
        </p:txBody>
      </p:sp>
      <p:pic>
        <p:nvPicPr>
          <p:cNvPr id="3" name="Picture 2">
            <a:extLst>
              <a:ext uri="{FF2B5EF4-FFF2-40B4-BE49-F238E27FC236}">
                <a16:creationId xmlns:a16="http://schemas.microsoft.com/office/drawing/2014/main" id="{C42CE5FA-F839-95A1-759A-EF7F59AEE6B4}"/>
              </a:ext>
            </a:extLst>
          </p:cNvPr>
          <p:cNvPicPr>
            <a:picLocks noChangeAspect="1"/>
          </p:cNvPicPr>
          <p:nvPr/>
        </p:nvPicPr>
        <p:blipFill>
          <a:blip r:embed="rId2"/>
          <a:stretch>
            <a:fillRect/>
          </a:stretch>
        </p:blipFill>
        <p:spPr>
          <a:xfrm>
            <a:off x="1766888" y="544657"/>
            <a:ext cx="8658225" cy="6115050"/>
          </a:xfrm>
          <a:prstGeom prst="rect">
            <a:avLst/>
          </a:prstGeom>
        </p:spPr>
      </p:pic>
    </p:spTree>
    <p:extLst>
      <p:ext uri="{BB962C8B-B14F-4D97-AF65-F5344CB8AC3E}">
        <p14:creationId xmlns:p14="http://schemas.microsoft.com/office/powerpoint/2010/main" val="1455317878"/>
      </p:ext>
    </p:extLst>
  </p:cSld>
  <p:clrMapOvr>
    <a:masterClrMapping/>
  </p:clrMapOvr>
</p:sld>
</file>

<file path=ppt/theme/theme1.xml><?xml version="1.0" encoding="utf-8"?>
<a:theme xmlns:a="http://schemas.openxmlformats.org/drawingml/2006/main" name="White Background">
  <a:themeElements>
    <a:clrScheme name="MACRO">
      <a:dk1>
        <a:srgbClr val="009FE3"/>
      </a:dk1>
      <a:lt1>
        <a:srgbClr val="FFFFFF"/>
      </a:lt1>
      <a:dk2>
        <a:srgbClr val="053444"/>
      </a:dk2>
      <a:lt2>
        <a:srgbClr val="FFFDF0"/>
      </a:lt2>
      <a:accent1>
        <a:srgbClr val="E8BAD8"/>
      </a:accent1>
      <a:accent2>
        <a:srgbClr val="E84434"/>
      </a:accent2>
      <a:accent3>
        <a:srgbClr val="F28D34"/>
      </a:accent3>
      <a:accent4>
        <a:srgbClr val="FBBA00"/>
      </a:accent4>
      <a:accent5>
        <a:srgbClr val="CADFA1"/>
      </a:accent5>
      <a:accent6>
        <a:srgbClr val="EDE0D8"/>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file>

<file path=customXml/item2.xml><?xml version="1.0" encoding="utf-8"?>
<ct:contentTypeSchema xmlns:ct="http://schemas.microsoft.com/office/2006/metadata/contentType" xmlns:ma="http://schemas.microsoft.com/office/2006/metadata/properties/metaAttributes" ct:_="" ma:_="" ma:contentTypeName="Document" ma:contentTypeID="0x01010013937A74FB5CFA478B83BF7D228AA472" ma:contentTypeVersion="11" ma:contentTypeDescription="Create a new document." ma:contentTypeScope="" ma:versionID="27717c4f7389a08abc6e7b99ac917d92">
  <xsd:schema xmlns:xsd="http://www.w3.org/2001/XMLSchema" xmlns:xs="http://www.w3.org/2001/XMLSchema" xmlns:p="http://schemas.microsoft.com/office/2006/metadata/properties" xmlns:ns2="f5aaa245-ff41-4eb6-a054-b63b23f045c2" targetNamespace="http://schemas.microsoft.com/office/2006/metadata/properties" ma:root="true" ma:fieldsID="14507d94ab34dc9b01447a3efd8fb86b" ns2:_="">
    <xsd:import namespace="f5aaa245-ff41-4eb6-a054-b63b23f045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aaa245-ff41-4eb6-a054-b63b23f045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2C762F2-A1DD-4BE3-9928-72E1B6239CDD}"/>
</file>

<file path=customXml/itemProps2.xml><?xml version="1.0" encoding="utf-8"?>
<ds:datastoreItem xmlns:ds="http://schemas.openxmlformats.org/officeDocument/2006/customXml" ds:itemID="{B6F84A38-E7B8-409F-9842-28B5EA3138F6}"/>
</file>

<file path=customXml/itemProps3.xml><?xml version="1.0" encoding="utf-8"?>
<ds:datastoreItem xmlns:ds="http://schemas.openxmlformats.org/officeDocument/2006/customXml" ds:itemID="{D3255E72-54A8-43E1-9EBB-9EC3B3F48545}"/>
</file>

<file path=docMetadata/LabelInfo.xml><?xml version="1.0" encoding="utf-8"?>
<clbl:labelList xmlns:clbl="http://schemas.microsoft.com/office/2020/mipLabelMetadata">
  <clbl:label id="{5ded5fdd-e7d5-45da-80aa-fcd288f27cab}" enabled="1" method="Privileged" siteId="{c73bf3ef-87e9-48e0-ac85-9c723e6cca39}" removed="0"/>
</clbl:labelList>
</file>

<file path=docProps/app.xml><?xml version="1.0" encoding="utf-8"?>
<Properties xmlns="http://schemas.openxmlformats.org/officeDocument/2006/extended-properties" xmlns:vt="http://schemas.openxmlformats.org/officeDocument/2006/docPropsVTypes">
  <TotalTime>0</TotalTime>
  <Words>777</Words>
  <Application>Microsoft Office PowerPoint</Application>
  <PresentationFormat>Widescreen</PresentationFormat>
  <Paragraphs>59</Paragraphs>
  <Slides>12</Slides>
  <Notes>5</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12</vt:i4>
      </vt:variant>
    </vt:vector>
  </HeadingPairs>
  <TitlesOfParts>
    <vt:vector size="25" baseType="lpstr">
      <vt:lpstr>Aptos</vt:lpstr>
      <vt:lpstr>Arial</vt:lpstr>
      <vt:lpstr>Calibri</vt:lpstr>
      <vt:lpstr>Calibri Light</vt:lpstr>
      <vt:lpstr>Google Sans</vt:lpstr>
      <vt:lpstr>IBM Plex Sans</vt:lpstr>
      <vt:lpstr>IBM Plex Serif</vt:lpstr>
      <vt:lpstr>IBM Plex Serif Light</vt:lpstr>
      <vt:lpstr>Inter Medium</vt:lpstr>
      <vt:lpstr>Roboto</vt:lpstr>
      <vt:lpstr>Wingdings</vt:lpstr>
      <vt:lpstr>White Background</vt:lpstr>
      <vt:lpstr>Office Theme</vt:lpstr>
      <vt:lpstr>PowerPoint Presentation</vt:lpstr>
      <vt:lpstr>PowerPoint Presentation</vt:lpstr>
      <vt:lpstr>PowerPoint Presentation</vt:lpstr>
      <vt:lpstr>PowerPoint Presentation</vt:lpstr>
      <vt:lpstr>Exploring vulnerability for men - Quiz</vt:lpstr>
      <vt:lpstr>PowerPoint Presentation</vt:lpstr>
      <vt:lpstr>Is crying healthy for men?</vt:lpstr>
      <vt:lpstr> What is the biological purpose of crying?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Brenchley</dc:creator>
  <cp:lastModifiedBy>Lynda Martin</cp:lastModifiedBy>
  <cp:revision>15</cp:revision>
  <dcterms:created xsi:type="dcterms:W3CDTF">2024-04-09T11:02:12Z</dcterms:created>
  <dcterms:modified xsi:type="dcterms:W3CDTF">2024-06-04T09:16:09Z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f528e02-ab69-43a8-9134-6d8d1b0c706c_Enabled">
    <vt:lpwstr>true</vt:lpwstr>
  </property>
  <property fmtid="{D5CDD505-2E9C-101B-9397-08002B2CF9AE}" pid="3" name="MSIP_Label_ff528e02-ab69-43a8-9134-6d8d1b0c706c_SetDate">
    <vt:lpwstr>2024-06-04T09:15:56Z</vt:lpwstr>
  </property>
  <property fmtid="{D5CDD505-2E9C-101B-9397-08002B2CF9AE}" pid="4" name="MSIP_Label_ff528e02-ab69-43a8-9134-6d8d1b0c706c_Method">
    <vt:lpwstr>Standard</vt:lpwstr>
  </property>
  <property fmtid="{D5CDD505-2E9C-101B-9397-08002B2CF9AE}" pid="5" name="MSIP_Label_ff528e02-ab69-43a8-9134-6d8d1b0c706c_Name">
    <vt:lpwstr>ff528e02-ab69-43a8-9134-6d8d1b0c706c</vt:lpwstr>
  </property>
  <property fmtid="{D5CDD505-2E9C-101B-9397-08002B2CF9AE}" pid="6" name="MSIP_Label_ff528e02-ab69-43a8-9134-6d8d1b0c706c_SiteId">
    <vt:lpwstr>f9300280-65a0-46f8-a18c-a296431980f5</vt:lpwstr>
  </property>
  <property fmtid="{D5CDD505-2E9C-101B-9397-08002B2CF9AE}" pid="7" name="MSIP_Label_ff528e02-ab69-43a8-9134-6d8d1b0c706c_ActionId">
    <vt:lpwstr>2a4f2a12-873d-4658-8c73-0a5e7ccf92db</vt:lpwstr>
  </property>
  <property fmtid="{D5CDD505-2E9C-101B-9397-08002B2CF9AE}" pid="8" name="MSIP_Label_ff528e02-ab69-43a8-9134-6d8d1b0c706c_ContentBits">
    <vt:lpwstr>2</vt:lpwstr>
  </property>
  <property fmtid="{D5CDD505-2E9C-101B-9397-08002B2CF9AE}" pid="9" name="ClassificationContentMarkingFooterLocations">
    <vt:lpwstr>White Background:5\Office Theme:8</vt:lpwstr>
  </property>
  <property fmtid="{D5CDD505-2E9C-101B-9397-08002B2CF9AE}" pid="10" name="ClassificationContentMarkingFooterText">
    <vt:lpwstr>Classification - Public</vt:lpwstr>
  </property>
  <property fmtid="{D5CDD505-2E9C-101B-9397-08002B2CF9AE}" pid="11" name="ContentTypeId">
    <vt:lpwstr>0x01010013937A74FB5CFA478B83BF7D228AA472</vt:lpwstr>
  </property>
  <property fmtid="{D5CDD505-2E9C-101B-9397-08002B2CF9AE}" pid="12" name="Order">
    <vt:r8>161900</vt:r8>
  </property>
  <property fmtid="{D5CDD505-2E9C-101B-9397-08002B2CF9AE}" pid="13" name="_ExtendedDescription">
    <vt:lpwstr/>
  </property>
</Properties>
</file>